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1.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85" r:id="rId4"/>
  </p:sldMasterIdLst>
  <p:notesMasterIdLst>
    <p:notesMasterId r:id="rId108"/>
  </p:notesMasterIdLst>
  <p:sldIdLst>
    <p:sldId id="438" r:id="rId5"/>
    <p:sldId id="333" r:id="rId6"/>
    <p:sldId id="335" r:id="rId7"/>
    <p:sldId id="336" r:id="rId8"/>
    <p:sldId id="337" r:id="rId9"/>
    <p:sldId id="418" r:id="rId10"/>
    <p:sldId id="332" r:id="rId11"/>
    <p:sldId id="439" r:id="rId12"/>
    <p:sldId id="427" r:id="rId13"/>
    <p:sldId id="428" r:id="rId14"/>
    <p:sldId id="429" r:id="rId15"/>
    <p:sldId id="440" r:id="rId16"/>
    <p:sldId id="431" r:id="rId17"/>
    <p:sldId id="441" r:id="rId18"/>
    <p:sldId id="442" r:id="rId19"/>
    <p:sldId id="443" r:id="rId20"/>
    <p:sldId id="450" r:id="rId21"/>
    <p:sldId id="451" r:id="rId22"/>
    <p:sldId id="452" r:id="rId23"/>
    <p:sldId id="434" r:id="rId24"/>
    <p:sldId id="435" r:id="rId25"/>
    <p:sldId id="320" r:id="rId26"/>
    <p:sldId id="323" r:id="rId27"/>
    <p:sldId id="325" r:id="rId28"/>
    <p:sldId id="453" r:id="rId29"/>
    <p:sldId id="456" r:id="rId30"/>
    <p:sldId id="463" r:id="rId31"/>
    <p:sldId id="454" r:id="rId32"/>
    <p:sldId id="455" r:id="rId33"/>
    <p:sldId id="405" r:id="rId34"/>
    <p:sldId id="407" r:id="rId35"/>
    <p:sldId id="408" r:id="rId36"/>
    <p:sldId id="410" r:id="rId37"/>
    <p:sldId id="457" r:id="rId38"/>
    <p:sldId id="411" r:id="rId39"/>
    <p:sldId id="412" r:id="rId40"/>
    <p:sldId id="413" r:id="rId41"/>
    <p:sldId id="414" r:id="rId42"/>
    <p:sldId id="415" r:id="rId43"/>
    <p:sldId id="416" r:id="rId44"/>
    <p:sldId id="426" r:id="rId45"/>
    <p:sldId id="423" r:id="rId46"/>
    <p:sldId id="338" r:id="rId47"/>
    <p:sldId id="339" r:id="rId48"/>
    <p:sldId id="343" r:id="rId49"/>
    <p:sldId id="419" r:id="rId50"/>
    <p:sldId id="522" r:id="rId51"/>
    <p:sldId id="465" r:id="rId52"/>
    <p:sldId id="466" r:id="rId53"/>
    <p:sldId id="467" r:id="rId54"/>
    <p:sldId id="468" r:id="rId55"/>
    <p:sldId id="469" r:id="rId56"/>
    <p:sldId id="470" r:id="rId57"/>
    <p:sldId id="471" r:id="rId58"/>
    <p:sldId id="472" r:id="rId59"/>
    <p:sldId id="473" r:id="rId60"/>
    <p:sldId id="474" r:id="rId61"/>
    <p:sldId id="475" r:id="rId62"/>
    <p:sldId id="476" r:id="rId63"/>
    <p:sldId id="477" r:id="rId64"/>
    <p:sldId id="478" r:id="rId65"/>
    <p:sldId id="479" r:id="rId66"/>
    <p:sldId id="480" r:id="rId67"/>
    <p:sldId id="481" r:id="rId68"/>
    <p:sldId id="482" r:id="rId69"/>
    <p:sldId id="483" r:id="rId70"/>
    <p:sldId id="484" r:id="rId71"/>
    <p:sldId id="485" r:id="rId72"/>
    <p:sldId id="486" r:id="rId73"/>
    <p:sldId id="487" r:id="rId74"/>
    <p:sldId id="488" r:id="rId75"/>
    <p:sldId id="489" r:id="rId76"/>
    <p:sldId id="490" r:id="rId77"/>
    <p:sldId id="491" r:id="rId78"/>
    <p:sldId id="492" r:id="rId79"/>
    <p:sldId id="493" r:id="rId80"/>
    <p:sldId id="494" r:id="rId81"/>
    <p:sldId id="495" r:id="rId82"/>
    <p:sldId id="496" r:id="rId83"/>
    <p:sldId id="497" r:id="rId84"/>
    <p:sldId id="498" r:id="rId85"/>
    <p:sldId id="499" r:id="rId86"/>
    <p:sldId id="500" r:id="rId87"/>
    <p:sldId id="501" r:id="rId88"/>
    <p:sldId id="502" r:id="rId89"/>
    <p:sldId id="503" r:id="rId90"/>
    <p:sldId id="504" r:id="rId91"/>
    <p:sldId id="505" r:id="rId92"/>
    <p:sldId id="506" r:id="rId93"/>
    <p:sldId id="507" r:id="rId94"/>
    <p:sldId id="508" r:id="rId95"/>
    <p:sldId id="509" r:id="rId96"/>
    <p:sldId id="510" r:id="rId97"/>
    <p:sldId id="511" r:id="rId98"/>
    <p:sldId id="512" r:id="rId99"/>
    <p:sldId id="513" r:id="rId100"/>
    <p:sldId id="514" r:id="rId101"/>
    <p:sldId id="515" r:id="rId102"/>
    <p:sldId id="516" r:id="rId103"/>
    <p:sldId id="517" r:id="rId104"/>
    <p:sldId id="518" r:id="rId105"/>
    <p:sldId id="519" r:id="rId106"/>
    <p:sldId id="521" r:id="rId10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9520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Isabel\ICFES\SABER%205%20y%209%202012\Resultados%202012\competencias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Isabel\ICFES\SABER%205%20y%209%202012\Resultados%202012\competencias20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Isabel\ICFES\SABER%205%20y%209%202012\Resultados%202012\Salidas%20Nuevas%20I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Isabel\ICFES\SABER%205%20y%209%202012\Resultados%202012\Salidas%20Nuevas%20I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a:t>Promedio ICCS - 500</a:t>
            </a:r>
          </a:p>
        </c:rich>
      </c:tx>
      <c:layout>
        <c:manualLayout>
          <c:xMode val="edge"/>
          <c:yMode val="edge"/>
          <c:x val="0.377440320687285"/>
          <c:y val="3.791417315880540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Hoja1!$B$1</c:f>
              <c:strCache>
                <c:ptCount val="1"/>
                <c:pt idx="0">
                  <c:v>Promedio ICCS</c:v>
                </c:pt>
              </c:strCache>
            </c:strRef>
          </c:tx>
          <c:invertIfNegative val="0"/>
          <c:dPt>
            <c:idx val="7"/>
            <c:invertIfNegative val="0"/>
            <c:bubble3D val="0"/>
            <c:spPr>
              <a:solidFill>
                <a:srgbClr val="FF0000"/>
              </a:solidFill>
            </c:spPr>
          </c:dPt>
          <c:dLbls>
            <c:dLbl>
              <c:idx val="7"/>
              <c:layout>
                <c:manualLayout>
                  <c:x val="1.7553653710089107E-3"/>
                  <c:y val="9.852216748768473E-3"/>
                </c:manualLayout>
              </c:layout>
              <c:spPr/>
              <c:txPr>
                <a:bodyPr/>
                <a:lstStyle/>
                <a:p>
                  <a:pPr>
                    <a:defRPr sz="3200" b="1"/>
                  </a:pPr>
                  <a:endParaRPr lang="es-CO"/>
                </a:p>
              </c:txPr>
              <c:showLegendKey val="0"/>
              <c:showVal val="1"/>
              <c:showCatName val="0"/>
              <c:showSerName val="0"/>
              <c:showPercent val="0"/>
              <c:showBubbleSize val="0"/>
            </c:dLbl>
            <c:txPr>
              <a:bodyPr/>
              <a:lstStyle/>
              <a:p>
                <a:pPr>
                  <a:defRPr sz="1400" b="1"/>
                </a:pPr>
                <a:endParaRPr lang="es-CO"/>
              </a:p>
            </c:txPr>
            <c:showLegendKey val="0"/>
            <c:showVal val="1"/>
            <c:showCatName val="0"/>
            <c:showSerName val="0"/>
            <c:showPercent val="0"/>
            <c:showBubbleSize val="0"/>
            <c:showLeaderLines val="0"/>
          </c:dLbls>
          <c:cat>
            <c:strRef>
              <c:f>Hoja1!$A$2:$A$13</c:f>
              <c:strCache>
                <c:ptCount val="12"/>
                <c:pt idx="0">
                  <c:v>Finlandia</c:v>
                </c:pt>
                <c:pt idx="1">
                  <c:v>Corea</c:v>
                </c:pt>
                <c:pt idx="2">
                  <c:v>Italia</c:v>
                </c:pt>
                <c:pt idx="3">
                  <c:v>Inglaterra</c:v>
                </c:pt>
                <c:pt idx="4">
                  <c:v>Rusia</c:v>
                </c:pt>
                <c:pt idx="5">
                  <c:v>España</c:v>
                </c:pt>
                <c:pt idx="6">
                  <c:v>Chile</c:v>
                </c:pt>
                <c:pt idx="7">
                  <c:v>Colombia</c:v>
                </c:pt>
                <c:pt idx="8">
                  <c:v>México</c:v>
                </c:pt>
                <c:pt idx="9">
                  <c:v>Guatemala</c:v>
                </c:pt>
                <c:pt idx="10">
                  <c:v>Paraguay</c:v>
                </c:pt>
                <c:pt idx="11">
                  <c:v>Rep. Dominicana</c:v>
                </c:pt>
              </c:strCache>
            </c:strRef>
          </c:cat>
          <c:val>
            <c:numRef>
              <c:f>Hoja1!$B$2:$B$13</c:f>
              <c:numCache>
                <c:formatCode>General</c:formatCode>
                <c:ptCount val="12"/>
                <c:pt idx="0">
                  <c:v>576</c:v>
                </c:pt>
                <c:pt idx="1">
                  <c:v>565</c:v>
                </c:pt>
                <c:pt idx="2">
                  <c:v>531</c:v>
                </c:pt>
                <c:pt idx="3">
                  <c:v>519</c:v>
                </c:pt>
                <c:pt idx="4">
                  <c:v>506</c:v>
                </c:pt>
                <c:pt idx="5">
                  <c:v>505</c:v>
                </c:pt>
                <c:pt idx="6">
                  <c:v>483</c:v>
                </c:pt>
                <c:pt idx="7">
                  <c:v>462</c:v>
                </c:pt>
                <c:pt idx="8">
                  <c:v>452</c:v>
                </c:pt>
                <c:pt idx="9">
                  <c:v>435</c:v>
                </c:pt>
                <c:pt idx="10">
                  <c:v>424</c:v>
                </c:pt>
                <c:pt idx="11">
                  <c:v>380</c:v>
                </c:pt>
              </c:numCache>
            </c:numRef>
          </c:val>
        </c:ser>
        <c:dLbls>
          <c:showLegendKey val="0"/>
          <c:showVal val="1"/>
          <c:showCatName val="0"/>
          <c:showSerName val="0"/>
          <c:showPercent val="0"/>
          <c:showBubbleSize val="0"/>
        </c:dLbls>
        <c:gapWidth val="150"/>
        <c:shape val="cylinder"/>
        <c:axId val="84493440"/>
        <c:axId val="84568704"/>
        <c:axId val="0"/>
      </c:bar3DChart>
      <c:catAx>
        <c:axId val="84493440"/>
        <c:scaling>
          <c:orientation val="minMax"/>
        </c:scaling>
        <c:delete val="0"/>
        <c:axPos val="b"/>
        <c:majorTickMark val="none"/>
        <c:minorTickMark val="none"/>
        <c:tickLblPos val="nextTo"/>
        <c:crossAx val="84568704"/>
        <c:crosses val="autoZero"/>
        <c:auto val="1"/>
        <c:lblAlgn val="ctr"/>
        <c:lblOffset val="100"/>
        <c:noMultiLvlLbl val="0"/>
      </c:catAx>
      <c:valAx>
        <c:axId val="84568704"/>
        <c:scaling>
          <c:orientation val="minMax"/>
        </c:scaling>
        <c:delete val="1"/>
        <c:axPos val="l"/>
        <c:numFmt formatCode="General" sourceLinked="1"/>
        <c:majorTickMark val="none"/>
        <c:minorTickMark val="none"/>
        <c:tickLblPos val="nextTo"/>
        <c:crossAx val="84493440"/>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40" b="1" i="0" u="none" strike="noStrike" kern="1200" spc="0" baseline="0">
                <a:solidFill>
                  <a:schemeClr val="tx1"/>
                </a:solidFill>
                <a:latin typeface="+mn-lt"/>
                <a:ea typeface="+mn-ea"/>
                <a:cs typeface="+mn-cs"/>
              </a:defRPr>
            </a:pPr>
            <a:r>
              <a:rPr lang="es-CO" b="1"/>
              <a:t>Distribución según niveles de desempeño en la </a:t>
            </a:r>
            <a:r>
              <a:rPr lang="es-CO" b="1" u="sng"/>
              <a:t>prueba de pensamiento ciudadano,</a:t>
            </a:r>
            <a:r>
              <a:rPr lang="es-CO" b="1"/>
              <a:t> 5° grado, nacional</a:t>
            </a:r>
          </a:p>
        </c:rich>
      </c:tx>
      <c:layout/>
      <c:overlay val="0"/>
      <c:spPr>
        <a:noFill/>
        <a:ln>
          <a:noFill/>
        </a:ln>
        <a:effectLst/>
      </c:spPr>
    </c:title>
    <c:autoTitleDeleted val="0"/>
    <c:plotArea>
      <c:layout/>
      <c:barChart>
        <c:barDir val="col"/>
        <c:grouping val="clustered"/>
        <c:varyColors val="0"/>
        <c:ser>
          <c:idx val="0"/>
          <c:order val="0"/>
          <c:tx>
            <c:strRef>
              <c:f>Hoja1!$C$15</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s-ES" sz="14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Hoja1!$B$16:$B$19</c:f>
              <c:strCache>
                <c:ptCount val="4"/>
                <c:pt idx="0">
                  <c:v>Insuficiente</c:v>
                </c:pt>
                <c:pt idx="1">
                  <c:v>Mínimo</c:v>
                </c:pt>
                <c:pt idx="2">
                  <c:v>Satisfactorio</c:v>
                </c:pt>
                <c:pt idx="3">
                  <c:v>Avanzado</c:v>
                </c:pt>
              </c:strCache>
            </c:strRef>
          </c:cat>
          <c:val>
            <c:numRef>
              <c:f>Hoja1!$C$16:$C$19</c:f>
              <c:numCache>
                <c:formatCode>0%</c:formatCode>
                <c:ptCount val="4"/>
                <c:pt idx="0">
                  <c:v>0.30466655480000032</c:v>
                </c:pt>
                <c:pt idx="1">
                  <c:v>0.337373093500001</c:v>
                </c:pt>
                <c:pt idx="2">
                  <c:v>0.27465252699999998</c:v>
                </c:pt>
                <c:pt idx="3">
                  <c:v>8.3307824700000241E-2</c:v>
                </c:pt>
              </c:numCache>
            </c:numRef>
          </c:val>
        </c:ser>
        <c:dLbls>
          <c:showLegendKey val="0"/>
          <c:showVal val="1"/>
          <c:showCatName val="0"/>
          <c:showSerName val="0"/>
          <c:showPercent val="0"/>
          <c:showBubbleSize val="0"/>
        </c:dLbls>
        <c:gapWidth val="219"/>
        <c:overlap val="-27"/>
        <c:axId val="32985088"/>
        <c:axId val="32987776"/>
      </c:barChart>
      <c:catAx>
        <c:axId val="3298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solidFill>
                <a:latin typeface="+mn-lt"/>
                <a:ea typeface="+mn-ea"/>
                <a:cs typeface="+mn-cs"/>
              </a:defRPr>
            </a:pPr>
            <a:endParaRPr lang="es-CO"/>
          </a:p>
        </c:txPr>
        <c:crossAx val="32987776"/>
        <c:crosses val="autoZero"/>
        <c:auto val="1"/>
        <c:lblAlgn val="ctr"/>
        <c:lblOffset val="100"/>
        <c:noMultiLvlLbl val="0"/>
      </c:catAx>
      <c:valAx>
        <c:axId val="32987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1200" b="0" i="0" u="none" strike="noStrike" kern="1200" baseline="0">
                <a:solidFill>
                  <a:schemeClr val="tx1"/>
                </a:solidFill>
                <a:latin typeface="+mn-lt"/>
                <a:ea typeface="+mn-ea"/>
                <a:cs typeface="+mn-cs"/>
              </a:defRPr>
            </a:pPr>
            <a:endParaRPr lang="es-CO"/>
          </a:p>
        </c:txPr>
        <c:crossAx val="32985088"/>
        <c:crosses val="autoZero"/>
        <c:crossBetween val="between"/>
      </c:valAx>
      <c:spPr>
        <a:noFill/>
        <a:ln>
          <a:noFill/>
        </a:ln>
        <a:effectLst/>
      </c:spPr>
    </c:plotArea>
    <c:plotVisOnly val="1"/>
    <c:dispBlanksAs val="gap"/>
    <c:showDLblsOverMax val="0"/>
  </c:chart>
  <c:spPr>
    <a:solidFill>
      <a:schemeClr val="bg1"/>
    </a:solidFill>
    <a:ln w="19050" cap="flat" cmpd="sng" algn="ctr">
      <a:solidFill>
        <a:schemeClr val="tx2">
          <a:lumMod val="60000"/>
          <a:lumOff val="40000"/>
        </a:schemeClr>
      </a:solidFill>
      <a:round/>
    </a:ln>
    <a:effectLst/>
  </c:spPr>
  <c:txPr>
    <a:bodyPr/>
    <a:lstStyle/>
    <a:p>
      <a:pPr>
        <a:defRPr sz="1200">
          <a:solidFill>
            <a:schemeClr val="tx1"/>
          </a:solidFill>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440" b="1" i="0" u="none" strike="noStrike" kern="1200" spc="0" baseline="0">
                <a:solidFill>
                  <a:schemeClr val="tx1"/>
                </a:solidFill>
                <a:latin typeface="+mn-lt"/>
                <a:ea typeface="+mn-ea"/>
                <a:cs typeface="+mn-cs"/>
              </a:defRPr>
            </a:pPr>
            <a:r>
              <a:rPr lang="es-CO" b="1"/>
              <a:t>Distribución según niveles de desempeño en la </a:t>
            </a:r>
            <a:r>
              <a:rPr lang="es-CO" b="1" u="sng"/>
              <a:t>prueba de pensamiento ciudadano</a:t>
            </a:r>
            <a:r>
              <a:rPr lang="es-CO" b="1"/>
              <a:t>, 9° grado, nacional</a:t>
            </a:r>
          </a:p>
        </c:rich>
      </c:tx>
      <c:layout/>
      <c:overlay val="0"/>
      <c:spPr>
        <a:noFill/>
        <a:ln>
          <a:noFill/>
        </a:ln>
        <a:effectLst/>
      </c:spPr>
    </c:title>
    <c:autoTitleDeleted val="0"/>
    <c:plotArea>
      <c:layout/>
      <c:barChart>
        <c:barDir val="col"/>
        <c:grouping val="clustered"/>
        <c:varyColors val="0"/>
        <c:ser>
          <c:idx val="0"/>
          <c:order val="0"/>
          <c:tx>
            <c:strRef>
              <c:f>Hoja1!$C$25</c:f>
              <c:strCache>
                <c:ptCount val="1"/>
                <c:pt idx="0">
                  <c:v>Porcentaje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s-ES" sz="1400" b="1"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Hoja1!$B$26:$B$29</c:f>
              <c:strCache>
                <c:ptCount val="4"/>
                <c:pt idx="0">
                  <c:v>Insuficiente</c:v>
                </c:pt>
                <c:pt idx="1">
                  <c:v>Mínimo</c:v>
                </c:pt>
                <c:pt idx="2">
                  <c:v>Satisfactorio</c:v>
                </c:pt>
                <c:pt idx="3">
                  <c:v>Avanzado</c:v>
                </c:pt>
              </c:strCache>
            </c:strRef>
          </c:cat>
          <c:val>
            <c:numRef>
              <c:f>Hoja1!$C$26:$C$29</c:f>
              <c:numCache>
                <c:formatCode>0%</c:formatCode>
                <c:ptCount val="4"/>
                <c:pt idx="0">
                  <c:v>0.14988777480000001</c:v>
                </c:pt>
                <c:pt idx="1">
                  <c:v>0.3254959449000005</c:v>
                </c:pt>
                <c:pt idx="2">
                  <c:v>0.439205028</c:v>
                </c:pt>
                <c:pt idx="3">
                  <c:v>8.541125229999999E-2</c:v>
                </c:pt>
              </c:numCache>
            </c:numRef>
          </c:val>
        </c:ser>
        <c:dLbls>
          <c:showLegendKey val="0"/>
          <c:showVal val="1"/>
          <c:showCatName val="0"/>
          <c:showSerName val="0"/>
          <c:showPercent val="0"/>
          <c:showBubbleSize val="0"/>
        </c:dLbls>
        <c:gapWidth val="219"/>
        <c:overlap val="-27"/>
        <c:axId val="33004544"/>
        <c:axId val="33023872"/>
      </c:barChart>
      <c:catAx>
        <c:axId val="3300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200" b="0" i="0" u="none" strike="noStrike" kern="1200" baseline="0">
                <a:solidFill>
                  <a:schemeClr val="tx1"/>
                </a:solidFill>
                <a:latin typeface="+mn-lt"/>
                <a:ea typeface="+mn-ea"/>
                <a:cs typeface="+mn-cs"/>
              </a:defRPr>
            </a:pPr>
            <a:endParaRPr lang="es-CO"/>
          </a:p>
        </c:txPr>
        <c:crossAx val="33023872"/>
        <c:crosses val="autoZero"/>
        <c:auto val="1"/>
        <c:lblAlgn val="ctr"/>
        <c:lblOffset val="100"/>
        <c:noMultiLvlLbl val="0"/>
      </c:catAx>
      <c:valAx>
        <c:axId val="33023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s-ES" sz="1200" b="0" i="0" u="none" strike="noStrike" kern="1200" baseline="0">
                <a:solidFill>
                  <a:schemeClr val="tx1"/>
                </a:solidFill>
                <a:latin typeface="+mn-lt"/>
                <a:ea typeface="+mn-ea"/>
                <a:cs typeface="+mn-cs"/>
              </a:defRPr>
            </a:pPr>
            <a:endParaRPr lang="es-CO"/>
          </a:p>
        </c:txPr>
        <c:crossAx val="33004544"/>
        <c:crosses val="autoZero"/>
        <c:crossBetween val="between"/>
      </c:valAx>
      <c:spPr>
        <a:noFill/>
        <a:ln>
          <a:noFill/>
        </a:ln>
        <a:effectLst/>
      </c:spPr>
    </c:plotArea>
    <c:plotVisOnly val="1"/>
    <c:dispBlanksAs val="gap"/>
    <c:showDLblsOverMax val="0"/>
  </c:chart>
  <c:spPr>
    <a:solidFill>
      <a:schemeClr val="bg1"/>
    </a:solidFill>
    <a:ln w="22225" cap="flat" cmpd="sng" algn="ctr">
      <a:solidFill>
        <a:schemeClr val="tx2">
          <a:lumMod val="60000"/>
          <a:lumOff val="40000"/>
        </a:schemeClr>
      </a:solidFill>
      <a:round/>
    </a:ln>
    <a:effectLst/>
  </c:spPr>
  <c:txPr>
    <a:bodyPr/>
    <a:lstStyle/>
    <a:p>
      <a:pPr>
        <a:defRPr sz="1200">
          <a:solidFill>
            <a:schemeClr val="tx1"/>
          </a:solidFill>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'Salidas Presentación Nuevas'!$Y$67</c:f>
              <c:strCache>
                <c:ptCount val="1"/>
                <c:pt idx="0">
                  <c:v>Insuficiente</c:v>
                </c:pt>
              </c:strCache>
            </c:strRef>
          </c:tx>
          <c:spPr>
            <a:solidFill>
              <a:schemeClr val="accent1">
                <a:alpha val="70000"/>
              </a:schemeClr>
            </a:solidFill>
            <a:ln>
              <a:noFill/>
            </a:ln>
            <a:effectLst/>
          </c:spPr>
          <c:invertIfNegative val="0"/>
          <c:dLbls>
            <c:dLbl>
              <c:idx val="0"/>
              <c:layout/>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a:t>39%</a:t>
                    </a:r>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a:t>18%</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Nuevas'!$Z$66:$AB$66</c:f>
              <c:strCache>
                <c:ptCount val="3"/>
                <c:pt idx="0">
                  <c:v>Ofic. Urb.</c:v>
                </c:pt>
                <c:pt idx="1">
                  <c:v>Ofic. Rur.</c:v>
                </c:pt>
                <c:pt idx="2">
                  <c:v>No Ofic.</c:v>
                </c:pt>
              </c:strCache>
            </c:strRef>
          </c:cat>
          <c:val>
            <c:numRef>
              <c:f>'Salidas Presentación Nuevas'!$Z$67:$AB$67</c:f>
              <c:numCache>
                <c:formatCode>0%</c:formatCode>
                <c:ptCount val="3"/>
                <c:pt idx="0">
                  <c:v>-0.29914932859999999</c:v>
                </c:pt>
                <c:pt idx="1">
                  <c:v>-0.39331622540000089</c:v>
                </c:pt>
                <c:pt idx="2">
                  <c:v>-0.18423677740000022</c:v>
                </c:pt>
              </c:numCache>
            </c:numRef>
          </c:val>
        </c:ser>
        <c:ser>
          <c:idx val="1"/>
          <c:order val="1"/>
          <c:tx>
            <c:strRef>
              <c:f>'Salidas Presentación Nuevas'!$Y$68</c:f>
              <c:strCache>
                <c:ptCount val="1"/>
                <c:pt idx="0">
                  <c:v>Mínimo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Nuevas'!$Z$66:$AB$66</c:f>
              <c:strCache>
                <c:ptCount val="3"/>
                <c:pt idx="0">
                  <c:v>Ofic. Urb.</c:v>
                </c:pt>
                <c:pt idx="1">
                  <c:v>Ofic. Rur.</c:v>
                </c:pt>
                <c:pt idx="2">
                  <c:v>No Ofic.</c:v>
                </c:pt>
              </c:strCache>
            </c:strRef>
          </c:cat>
          <c:val>
            <c:numRef>
              <c:f>'Salidas Presentación Nuevas'!$Z$68:$AB$68</c:f>
              <c:numCache>
                <c:formatCode>0%</c:formatCode>
                <c:ptCount val="3"/>
                <c:pt idx="0">
                  <c:v>0.3460617299000005</c:v>
                </c:pt>
                <c:pt idx="1">
                  <c:v>0.348449118</c:v>
                </c:pt>
                <c:pt idx="2">
                  <c:v>0.28673877760000038</c:v>
                </c:pt>
              </c:numCache>
            </c:numRef>
          </c:val>
        </c:ser>
        <c:ser>
          <c:idx val="2"/>
          <c:order val="2"/>
          <c:tx>
            <c:strRef>
              <c:f>'Salidas Presentación Nuevas'!$Y$69</c:f>
              <c:strCache>
                <c:ptCount val="1"/>
                <c:pt idx="0">
                  <c:v>Satisfactorio</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Nuevas'!$Z$66:$AB$66</c:f>
              <c:strCache>
                <c:ptCount val="3"/>
                <c:pt idx="0">
                  <c:v>Ofic. Urb.</c:v>
                </c:pt>
                <c:pt idx="1">
                  <c:v>Ofic. Rur.</c:v>
                </c:pt>
                <c:pt idx="2">
                  <c:v>No Ofic.</c:v>
                </c:pt>
              </c:strCache>
            </c:strRef>
          </c:cat>
          <c:val>
            <c:numRef>
              <c:f>'Salidas Presentación Nuevas'!$Z$69:$AB$69</c:f>
              <c:numCache>
                <c:formatCode>0%</c:formatCode>
                <c:ptCount val="3"/>
                <c:pt idx="0">
                  <c:v>0.28555538570000044</c:v>
                </c:pt>
                <c:pt idx="1">
                  <c:v>0.21454334080000051</c:v>
                </c:pt>
                <c:pt idx="2">
                  <c:v>0.32913229090000051</c:v>
                </c:pt>
              </c:numCache>
            </c:numRef>
          </c:val>
        </c:ser>
        <c:ser>
          <c:idx val="3"/>
          <c:order val="3"/>
          <c:tx>
            <c:strRef>
              <c:f>'Salidas Presentación Nuevas'!$Y$70</c:f>
              <c:strCache>
                <c:ptCount val="1"/>
                <c:pt idx="0">
                  <c:v>Avanzado</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Nuevas'!$Z$66:$AB$66</c:f>
              <c:strCache>
                <c:ptCount val="3"/>
                <c:pt idx="0">
                  <c:v>Ofic. Urb.</c:v>
                </c:pt>
                <c:pt idx="1">
                  <c:v>Ofic. Rur.</c:v>
                </c:pt>
                <c:pt idx="2">
                  <c:v>No Ofic.</c:v>
                </c:pt>
              </c:strCache>
            </c:strRef>
          </c:cat>
          <c:val>
            <c:numRef>
              <c:f>'Salidas Presentación Nuevas'!$Z$70:$AB$70</c:f>
              <c:numCache>
                <c:formatCode>0%</c:formatCode>
                <c:ptCount val="3"/>
                <c:pt idx="0">
                  <c:v>6.9233555799999985E-2</c:v>
                </c:pt>
                <c:pt idx="1">
                  <c:v>4.3691315799999859E-2</c:v>
                </c:pt>
                <c:pt idx="2">
                  <c:v>0.19989215410000022</c:v>
                </c:pt>
              </c:numCache>
            </c:numRef>
          </c:val>
        </c:ser>
        <c:dLbls>
          <c:showLegendKey val="0"/>
          <c:showVal val="1"/>
          <c:showCatName val="0"/>
          <c:showSerName val="0"/>
          <c:showPercent val="0"/>
          <c:showBubbleSize val="0"/>
        </c:dLbls>
        <c:gapWidth val="50"/>
        <c:overlap val="100"/>
        <c:axId val="33053312"/>
        <c:axId val="33063296"/>
      </c:barChart>
      <c:catAx>
        <c:axId val="33053312"/>
        <c:scaling>
          <c:orientation val="minMax"/>
        </c:scaling>
        <c:delete val="0"/>
        <c:axPos val="b"/>
        <c:numFmt formatCode="General" sourceLinked="0"/>
        <c:majorTickMark val="none"/>
        <c:minorTickMark val="none"/>
        <c:tickLblPos val="low"/>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CO"/>
          </a:p>
        </c:txPr>
        <c:crossAx val="33063296"/>
        <c:crosses val="autoZero"/>
        <c:auto val="1"/>
        <c:lblAlgn val="ctr"/>
        <c:lblOffset val="100"/>
        <c:noMultiLvlLbl val="0"/>
      </c:catAx>
      <c:valAx>
        <c:axId val="33063296"/>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crossAx val="33053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solidFill>
            <a:schemeClr val="tx1"/>
          </a:solidFill>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'Salidas Presentación Nuevas'!$Y$77</c:f>
              <c:strCache>
                <c:ptCount val="1"/>
                <c:pt idx="0">
                  <c:v>Insuficiente</c:v>
                </c:pt>
              </c:strCache>
            </c:strRef>
          </c:tx>
          <c:spPr>
            <a:solidFill>
              <a:schemeClr val="accent1">
                <a:alpha val="70000"/>
              </a:schemeClr>
            </a:solidFill>
            <a:ln>
              <a:noFill/>
            </a:ln>
            <a:effectLst/>
          </c:spPr>
          <c:invertIfNegative val="0"/>
          <c:dLbls>
            <c:dLbl>
              <c:idx val="0"/>
              <c:layout/>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a:t>26%</a:t>
                    </a:r>
                  </a:p>
                </c:rich>
              </c:tx>
              <c:dLblPos val="ctr"/>
              <c:showLegendKey val="0"/>
              <c:showVal val="1"/>
              <c:showCatName val="0"/>
              <c:showSerName val="0"/>
              <c:showPercent val="0"/>
              <c:showBubbleSize val="0"/>
              <c:extLst>
                <c:ext xmlns:c15="http://schemas.microsoft.com/office/drawing/2012/chart" uri="{CE6537A1-D6FC-4f65-9D91-7224C49458BB}"/>
              </c:extLst>
            </c:dLbl>
            <c:dLbl>
              <c:idx val="2"/>
              <c:layout/>
              <c:tx>
                <c:rich>
                  <a:bodyPr/>
                  <a:lstStyle/>
                  <a:p>
                    <a:r>
                      <a:rPr lang="en-US"/>
                      <a:t>5%</a:t>
                    </a:r>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Nuevas'!$Z$76:$AB$76</c:f>
              <c:strCache>
                <c:ptCount val="3"/>
                <c:pt idx="0">
                  <c:v>Ofic. Urb.</c:v>
                </c:pt>
                <c:pt idx="1">
                  <c:v>Ofic. Rur.</c:v>
                </c:pt>
                <c:pt idx="2">
                  <c:v>No Ofic.</c:v>
                </c:pt>
              </c:strCache>
            </c:strRef>
          </c:cat>
          <c:val>
            <c:numRef>
              <c:f>'Salidas Presentación Nuevas'!$Z$77:$AB$77</c:f>
              <c:numCache>
                <c:formatCode>0%</c:formatCode>
                <c:ptCount val="3"/>
                <c:pt idx="0">
                  <c:v>-0.14578035660000024</c:v>
                </c:pt>
                <c:pt idx="1">
                  <c:v>-0.25983096150000057</c:v>
                </c:pt>
                <c:pt idx="2">
                  <c:v>-4.8207611099999999E-2</c:v>
                </c:pt>
              </c:numCache>
            </c:numRef>
          </c:val>
        </c:ser>
        <c:ser>
          <c:idx val="1"/>
          <c:order val="1"/>
          <c:tx>
            <c:strRef>
              <c:f>'Salidas Presentación Nuevas'!$Y$78</c:f>
              <c:strCache>
                <c:ptCount val="1"/>
                <c:pt idx="0">
                  <c:v>Mínimo</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Nuevas'!$Z$76:$AB$76</c:f>
              <c:strCache>
                <c:ptCount val="3"/>
                <c:pt idx="0">
                  <c:v>Ofic. Urb.</c:v>
                </c:pt>
                <c:pt idx="1">
                  <c:v>Ofic. Rur.</c:v>
                </c:pt>
                <c:pt idx="2">
                  <c:v>No Ofic.</c:v>
                </c:pt>
              </c:strCache>
            </c:strRef>
          </c:cat>
          <c:val>
            <c:numRef>
              <c:f>'Salidas Presentación Nuevas'!$Z$78:$AB$78</c:f>
              <c:numCache>
                <c:formatCode>0%</c:formatCode>
                <c:ptCount val="3"/>
                <c:pt idx="0">
                  <c:v>0.33637683670000118</c:v>
                </c:pt>
                <c:pt idx="1">
                  <c:v>0.40393622180000038</c:v>
                </c:pt>
                <c:pt idx="2">
                  <c:v>0.18674794240000056</c:v>
                </c:pt>
              </c:numCache>
            </c:numRef>
          </c:val>
        </c:ser>
        <c:ser>
          <c:idx val="2"/>
          <c:order val="2"/>
          <c:tx>
            <c:strRef>
              <c:f>'Salidas Presentación Nuevas'!$Y$79</c:f>
              <c:strCache>
                <c:ptCount val="1"/>
                <c:pt idx="0">
                  <c:v>Satisfactorio</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Nuevas'!$Z$76:$AB$76</c:f>
              <c:strCache>
                <c:ptCount val="3"/>
                <c:pt idx="0">
                  <c:v>Ofic. Urb.</c:v>
                </c:pt>
                <c:pt idx="1">
                  <c:v>Ofic. Rur.</c:v>
                </c:pt>
                <c:pt idx="2">
                  <c:v>No Ofic.</c:v>
                </c:pt>
              </c:strCache>
            </c:strRef>
          </c:cat>
          <c:val>
            <c:numRef>
              <c:f>'Salidas Presentación Nuevas'!$Z$79:$AB$79</c:f>
              <c:numCache>
                <c:formatCode>0%</c:formatCode>
                <c:ptCount val="3"/>
                <c:pt idx="0">
                  <c:v>0.4535510552</c:v>
                </c:pt>
                <c:pt idx="1">
                  <c:v>0.313818470500001</c:v>
                </c:pt>
                <c:pt idx="2">
                  <c:v>0.50885598189999959</c:v>
                </c:pt>
              </c:numCache>
            </c:numRef>
          </c:val>
        </c:ser>
        <c:ser>
          <c:idx val="3"/>
          <c:order val="3"/>
          <c:tx>
            <c:strRef>
              <c:f>'Salidas Presentación Nuevas'!$Y$80</c:f>
              <c:strCache>
                <c:ptCount val="1"/>
                <c:pt idx="0">
                  <c:v>Avanzado</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'Salidas Presentación Nuevas'!$Z$76:$AB$76</c:f>
              <c:strCache>
                <c:ptCount val="3"/>
                <c:pt idx="0">
                  <c:v>Ofic. Urb.</c:v>
                </c:pt>
                <c:pt idx="1">
                  <c:v>Ofic. Rur.</c:v>
                </c:pt>
                <c:pt idx="2">
                  <c:v>No Ofic.</c:v>
                </c:pt>
              </c:strCache>
            </c:strRef>
          </c:cat>
          <c:val>
            <c:numRef>
              <c:f>'Salidas Presentación Nuevas'!$Z$80:$AB$80</c:f>
              <c:numCache>
                <c:formatCode>0%</c:formatCode>
                <c:ptCount val="3"/>
                <c:pt idx="0">
                  <c:v>6.4291751600000002E-2</c:v>
                </c:pt>
                <c:pt idx="1">
                  <c:v>2.2414346100000045E-2</c:v>
                </c:pt>
                <c:pt idx="2">
                  <c:v>0.2561884646000005</c:v>
                </c:pt>
              </c:numCache>
            </c:numRef>
          </c:val>
        </c:ser>
        <c:dLbls>
          <c:showLegendKey val="0"/>
          <c:showVal val="1"/>
          <c:showCatName val="0"/>
          <c:showSerName val="0"/>
          <c:showPercent val="0"/>
          <c:showBubbleSize val="0"/>
        </c:dLbls>
        <c:gapWidth val="50"/>
        <c:overlap val="100"/>
        <c:axId val="33092352"/>
        <c:axId val="33093888"/>
      </c:barChart>
      <c:catAx>
        <c:axId val="33092352"/>
        <c:scaling>
          <c:orientation val="minMax"/>
        </c:scaling>
        <c:delete val="0"/>
        <c:axPos val="b"/>
        <c:numFmt formatCode="General" sourceLinked="0"/>
        <c:majorTickMark val="none"/>
        <c:minorTickMark val="none"/>
        <c:tickLblPos val="low"/>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crossAx val="33093888"/>
        <c:crosses val="autoZero"/>
        <c:auto val="1"/>
        <c:lblAlgn val="ctr"/>
        <c:lblOffset val="100"/>
        <c:noMultiLvlLbl val="0"/>
      </c:catAx>
      <c:valAx>
        <c:axId val="33093888"/>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s-CO"/>
          </a:p>
        </c:txPr>
        <c:crossAx val="33092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sz="1800">
          <a:solidFill>
            <a:schemeClr val="tx1"/>
          </a:solidFill>
        </a:defRPr>
      </a:pPr>
      <a:endParaRPr lang="es-CO"/>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diagrams/_rels/data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ata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A1065-BF79-4370-9A47-78734722C334}"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E4783188-F4C8-4E44-A77F-5B37BD57B249}">
      <dgm:prSet phldrT="[Texto]" custT="1"/>
      <dgm:spPr/>
      <dgm:t>
        <a:bodyPr/>
        <a:lstStyle/>
        <a:p>
          <a:r>
            <a:rPr lang="es-CO" sz="1800" b="0" dirty="0" smtClean="0">
              <a:latin typeface="Arial" panose="020B0604020202020204" pitchFamily="34" charset="0"/>
              <a:cs typeface="Arial" panose="020B0604020202020204" pitchFamily="34" charset="0"/>
            </a:rPr>
            <a:t>Educación para el ejercicio de los Derechos Humanos</a:t>
          </a:r>
          <a:endParaRPr lang="es-CO" sz="1800" b="0" dirty="0">
            <a:latin typeface="Arial" panose="020B0604020202020204" pitchFamily="34" charset="0"/>
            <a:cs typeface="Arial" panose="020B0604020202020204" pitchFamily="34" charset="0"/>
          </a:endParaRPr>
        </a:p>
      </dgm:t>
    </dgm:pt>
    <dgm:pt modelId="{52CB1ED5-CA46-444A-B884-192A2F54F25F}" type="parTrans" cxnId="{315A985F-0DAB-435C-B2FA-86FDCF923244}">
      <dgm:prSet/>
      <dgm:spPr/>
      <dgm:t>
        <a:bodyPr/>
        <a:lstStyle/>
        <a:p>
          <a:endParaRPr lang="es-CO" sz="1800"/>
        </a:p>
      </dgm:t>
    </dgm:pt>
    <dgm:pt modelId="{1C12386A-B8DA-43BD-BCE0-3F6F261DE531}" type="sibTrans" cxnId="{315A985F-0DAB-435C-B2FA-86FDCF923244}">
      <dgm:prSet/>
      <dgm:spPr/>
      <dgm:t>
        <a:bodyPr/>
        <a:lstStyle/>
        <a:p>
          <a:endParaRPr lang="es-CO" sz="1800"/>
        </a:p>
      </dgm:t>
    </dgm:pt>
    <dgm:pt modelId="{D5F720D0-2026-4AD1-B7C4-5D51FE6023FD}">
      <dgm:prSet phldrT="[Texto]" custT="1"/>
      <dgm:spPr/>
      <dgm:t>
        <a:bodyPr/>
        <a:lstStyle/>
        <a:p>
          <a:r>
            <a:rPr lang="es-CO" sz="1800" b="0" dirty="0" smtClean="0">
              <a:latin typeface="Arial" panose="020B0604020202020204" pitchFamily="34" charset="0"/>
              <a:cs typeface="Arial" panose="020B0604020202020204" pitchFamily="34" charset="0"/>
            </a:rPr>
            <a:t>Educación para la sexualidad y la construcción de ciudadanía</a:t>
          </a:r>
          <a:endParaRPr lang="es-CO" sz="1800" b="0" dirty="0">
            <a:latin typeface="Arial" panose="020B0604020202020204" pitchFamily="34" charset="0"/>
            <a:cs typeface="Arial" panose="020B0604020202020204" pitchFamily="34" charset="0"/>
          </a:endParaRPr>
        </a:p>
      </dgm:t>
    </dgm:pt>
    <dgm:pt modelId="{7D97C9F3-0F64-444C-9191-739438C4F1FD}" type="parTrans" cxnId="{E6679F65-CFAB-4AAE-B721-F0BC7C211B24}">
      <dgm:prSet/>
      <dgm:spPr/>
      <dgm:t>
        <a:bodyPr/>
        <a:lstStyle/>
        <a:p>
          <a:endParaRPr lang="es-CO" sz="1800"/>
        </a:p>
      </dgm:t>
    </dgm:pt>
    <dgm:pt modelId="{C3FF1770-FEF4-47CD-AFAD-2A06125514F3}" type="sibTrans" cxnId="{E6679F65-CFAB-4AAE-B721-F0BC7C211B24}">
      <dgm:prSet/>
      <dgm:spPr/>
      <dgm:t>
        <a:bodyPr/>
        <a:lstStyle/>
        <a:p>
          <a:endParaRPr lang="es-CO" sz="1800"/>
        </a:p>
      </dgm:t>
    </dgm:pt>
    <dgm:pt modelId="{8913C311-6B35-4F2F-A0C7-BBC17826F374}">
      <dgm:prSet phldrT="[Texto]" custT="1"/>
      <dgm:spPr/>
      <dgm:t>
        <a:bodyPr/>
        <a:lstStyle/>
        <a:p>
          <a:r>
            <a:rPr lang="es-CO" sz="1800" b="0" dirty="0" smtClean="0">
              <a:latin typeface="Arial" panose="020B0604020202020204" pitchFamily="34" charset="0"/>
              <a:cs typeface="Arial" panose="020B0604020202020204" pitchFamily="34" charset="0"/>
            </a:rPr>
            <a:t>Educación Ambiental</a:t>
          </a:r>
          <a:endParaRPr lang="es-CO" sz="1800" b="0" dirty="0">
            <a:latin typeface="Arial" panose="020B0604020202020204" pitchFamily="34" charset="0"/>
            <a:cs typeface="Arial" panose="020B0604020202020204" pitchFamily="34" charset="0"/>
          </a:endParaRPr>
        </a:p>
      </dgm:t>
    </dgm:pt>
    <dgm:pt modelId="{C53C1134-C8E4-4985-A476-69AA27DB8C46}" type="parTrans" cxnId="{C53C2151-B5C6-4AA9-AEE7-660CD90AFB14}">
      <dgm:prSet/>
      <dgm:spPr/>
      <dgm:t>
        <a:bodyPr/>
        <a:lstStyle/>
        <a:p>
          <a:endParaRPr lang="es-CO" sz="1800"/>
        </a:p>
      </dgm:t>
    </dgm:pt>
    <dgm:pt modelId="{AAE8C225-29BC-48D5-A072-F1882F93CCE6}" type="sibTrans" cxnId="{C53C2151-B5C6-4AA9-AEE7-660CD90AFB14}">
      <dgm:prSet/>
      <dgm:spPr/>
      <dgm:t>
        <a:bodyPr/>
        <a:lstStyle/>
        <a:p>
          <a:endParaRPr lang="es-CO" sz="1800"/>
        </a:p>
      </dgm:t>
    </dgm:pt>
    <dgm:pt modelId="{8B8DE7BF-6CAC-4D7E-823F-0B3C443EAC3B}">
      <dgm:prSet phldrT="[Texto]" custT="1"/>
      <dgm:spPr/>
      <dgm:t>
        <a:bodyPr/>
        <a:lstStyle/>
        <a:p>
          <a:r>
            <a:rPr lang="es-CO" sz="1800" b="0" dirty="0" smtClean="0">
              <a:latin typeface="Arial" panose="020B0604020202020204" pitchFamily="34" charset="0"/>
              <a:cs typeface="Arial" panose="020B0604020202020204" pitchFamily="34" charset="0"/>
            </a:rPr>
            <a:t>Educación </a:t>
          </a:r>
        </a:p>
        <a:p>
          <a:r>
            <a:rPr lang="es-CO" sz="1800" b="0" dirty="0" smtClean="0">
              <a:latin typeface="Arial" panose="020B0604020202020204" pitchFamily="34" charset="0"/>
              <a:cs typeface="Arial" panose="020B0604020202020204" pitchFamily="34" charset="0"/>
            </a:rPr>
            <a:t>en Seguridad Vial</a:t>
          </a:r>
          <a:endParaRPr lang="es-CO" sz="1800" b="0" dirty="0">
            <a:latin typeface="Arial" panose="020B0604020202020204" pitchFamily="34" charset="0"/>
            <a:cs typeface="Arial" panose="020B0604020202020204" pitchFamily="34" charset="0"/>
          </a:endParaRPr>
        </a:p>
      </dgm:t>
    </dgm:pt>
    <dgm:pt modelId="{664B98B7-A89D-490E-B2A3-25114CBBBCD1}" type="parTrans" cxnId="{EADCF171-13FC-416A-A74F-33BEE69C3FB8}">
      <dgm:prSet/>
      <dgm:spPr/>
      <dgm:t>
        <a:bodyPr/>
        <a:lstStyle/>
        <a:p>
          <a:endParaRPr lang="es-CO" sz="1800"/>
        </a:p>
      </dgm:t>
    </dgm:pt>
    <dgm:pt modelId="{6E773204-DE2A-4FC4-8260-B44C5D4692C2}" type="sibTrans" cxnId="{EADCF171-13FC-416A-A74F-33BEE69C3FB8}">
      <dgm:prSet/>
      <dgm:spPr/>
      <dgm:t>
        <a:bodyPr/>
        <a:lstStyle/>
        <a:p>
          <a:endParaRPr lang="es-CO" sz="1800"/>
        </a:p>
      </dgm:t>
    </dgm:pt>
    <dgm:pt modelId="{17BE5181-8F47-4235-B2C8-6B8486455030}">
      <dgm:prSet phldrT="[Texto]" custT="1"/>
      <dgm:spPr/>
      <dgm:t>
        <a:bodyPr/>
        <a:lstStyle/>
        <a:p>
          <a:r>
            <a:rPr lang="es-CO" sz="1800" b="0" dirty="0" smtClean="0">
              <a:latin typeface="Arial" panose="020B0604020202020204" pitchFamily="34" charset="0"/>
              <a:cs typeface="Arial" panose="020B0604020202020204" pitchFamily="34" charset="0"/>
            </a:rPr>
            <a:t>Educación Económica y   Financiera</a:t>
          </a:r>
          <a:endParaRPr lang="es-CO" sz="1800" b="0" dirty="0">
            <a:latin typeface="Arial" panose="020B0604020202020204" pitchFamily="34" charset="0"/>
            <a:cs typeface="Arial" panose="020B0604020202020204" pitchFamily="34" charset="0"/>
          </a:endParaRPr>
        </a:p>
      </dgm:t>
    </dgm:pt>
    <dgm:pt modelId="{1F075142-D80D-42BE-80EB-09DC5AF5B1B3}" type="parTrans" cxnId="{09C9092B-8151-41B8-99FA-C5AF96C7F082}">
      <dgm:prSet/>
      <dgm:spPr/>
      <dgm:t>
        <a:bodyPr/>
        <a:lstStyle/>
        <a:p>
          <a:endParaRPr lang="es-CO" sz="1800"/>
        </a:p>
      </dgm:t>
    </dgm:pt>
    <dgm:pt modelId="{E5A6DDAD-5CF5-41BC-870A-BEA48999FA1D}" type="sibTrans" cxnId="{09C9092B-8151-41B8-99FA-C5AF96C7F082}">
      <dgm:prSet/>
      <dgm:spPr/>
      <dgm:t>
        <a:bodyPr/>
        <a:lstStyle/>
        <a:p>
          <a:endParaRPr lang="es-CO" sz="1800"/>
        </a:p>
      </dgm:t>
    </dgm:pt>
    <dgm:pt modelId="{C7E43A8D-9F98-1848-821B-54C1E7589009}">
      <dgm:prSet custT="1"/>
      <dgm:spPr/>
      <dgm:t>
        <a:bodyPr/>
        <a:lstStyle/>
        <a:p>
          <a:r>
            <a:rPr lang="es-ES" sz="1800" b="0" dirty="0" smtClean="0">
              <a:latin typeface="Arial" panose="020B0604020202020204" pitchFamily="34" charset="0"/>
              <a:cs typeface="Arial" panose="020B0604020202020204" pitchFamily="34" charset="0"/>
            </a:rPr>
            <a:t>Estilos de Vida Saludable</a:t>
          </a:r>
          <a:endParaRPr lang="es-ES" sz="1800" b="0" dirty="0">
            <a:latin typeface="Arial" panose="020B0604020202020204" pitchFamily="34" charset="0"/>
            <a:cs typeface="Arial" panose="020B0604020202020204" pitchFamily="34" charset="0"/>
          </a:endParaRPr>
        </a:p>
      </dgm:t>
    </dgm:pt>
    <dgm:pt modelId="{27ED0E42-5A57-3244-A6E3-14C685102225}" type="parTrans" cxnId="{D19DF272-1D43-1141-9A31-20FBF84DE7D4}">
      <dgm:prSet/>
      <dgm:spPr/>
      <dgm:t>
        <a:bodyPr/>
        <a:lstStyle/>
        <a:p>
          <a:endParaRPr lang="es-ES" sz="1800"/>
        </a:p>
      </dgm:t>
    </dgm:pt>
    <dgm:pt modelId="{D752CDA6-EE42-8746-ACEB-A1E52C7C037A}" type="sibTrans" cxnId="{D19DF272-1D43-1141-9A31-20FBF84DE7D4}">
      <dgm:prSet/>
      <dgm:spPr/>
      <dgm:t>
        <a:bodyPr/>
        <a:lstStyle/>
        <a:p>
          <a:endParaRPr lang="es-ES" sz="1800"/>
        </a:p>
      </dgm:t>
    </dgm:pt>
    <dgm:pt modelId="{12C67E1B-75CD-4C7A-848F-9D4FA2817BB0}" type="pres">
      <dgm:prSet presAssocID="{7EBA1065-BF79-4370-9A47-78734722C334}" presName="Name0" presStyleCnt="0">
        <dgm:presLayoutVars>
          <dgm:dir/>
          <dgm:resizeHandles val="exact"/>
        </dgm:presLayoutVars>
      </dgm:prSet>
      <dgm:spPr/>
      <dgm:t>
        <a:bodyPr/>
        <a:lstStyle/>
        <a:p>
          <a:endParaRPr lang="es-ES"/>
        </a:p>
      </dgm:t>
    </dgm:pt>
    <dgm:pt modelId="{30F3610E-5872-436C-A4B5-41E443506972}" type="pres">
      <dgm:prSet presAssocID="{E4783188-F4C8-4E44-A77F-5B37BD57B249}" presName="composite" presStyleCnt="0"/>
      <dgm:spPr/>
    </dgm:pt>
    <dgm:pt modelId="{F6590402-A753-4FB3-8851-5D9245BA12E4}" type="pres">
      <dgm:prSet presAssocID="{E4783188-F4C8-4E44-A77F-5B37BD57B249}" presName="rect1" presStyleLbl="trAlignAcc1" presStyleIdx="0" presStyleCnt="6" custScaleX="94843" custLinFactNeighborX="320" custLinFactNeighborY="-3326">
        <dgm:presLayoutVars>
          <dgm:bulletEnabled val="1"/>
        </dgm:presLayoutVars>
      </dgm:prSet>
      <dgm:spPr/>
      <dgm:t>
        <a:bodyPr/>
        <a:lstStyle/>
        <a:p>
          <a:endParaRPr lang="es-CO"/>
        </a:p>
      </dgm:t>
    </dgm:pt>
    <dgm:pt modelId="{CBAE061F-442D-4F72-947A-ABE334B75C0B}" type="pres">
      <dgm:prSet presAssocID="{E4783188-F4C8-4E44-A77F-5B37BD57B249}" presName="rect2" presStyleLbl="fgImgPlace1" presStyleIdx="0" presStyleCnt="6" custScaleX="147816" custScaleY="134846" custLinFactNeighborX="-24448"/>
      <dgm:spPr>
        <a:blipFill rotWithShape="1">
          <a:blip xmlns:r="http://schemas.openxmlformats.org/officeDocument/2006/relationships" r:embed="rId1"/>
          <a:stretch>
            <a:fillRect/>
          </a:stretch>
        </a:blipFill>
      </dgm:spPr>
      <dgm:t>
        <a:bodyPr/>
        <a:lstStyle/>
        <a:p>
          <a:endParaRPr lang="es-CO"/>
        </a:p>
      </dgm:t>
    </dgm:pt>
    <dgm:pt modelId="{D20A7EDB-7A79-47FF-BEB5-F757C2926C7F}" type="pres">
      <dgm:prSet presAssocID="{1C12386A-B8DA-43BD-BCE0-3F6F261DE531}" presName="sibTrans" presStyleCnt="0"/>
      <dgm:spPr/>
    </dgm:pt>
    <dgm:pt modelId="{EF977B45-928F-4B41-A0A1-654290C72B17}" type="pres">
      <dgm:prSet presAssocID="{D5F720D0-2026-4AD1-B7C4-5D51FE6023FD}" presName="composite" presStyleCnt="0"/>
      <dgm:spPr/>
    </dgm:pt>
    <dgm:pt modelId="{D51F6C48-4AA8-466A-9D8A-791B0CCE7B1B}" type="pres">
      <dgm:prSet presAssocID="{D5F720D0-2026-4AD1-B7C4-5D51FE6023FD}" presName="rect1" presStyleLbl="trAlignAcc1" presStyleIdx="1" presStyleCnt="6" custLinFactNeighborX="7636" custLinFactNeighborY="6">
        <dgm:presLayoutVars>
          <dgm:bulletEnabled val="1"/>
        </dgm:presLayoutVars>
      </dgm:prSet>
      <dgm:spPr/>
      <dgm:t>
        <a:bodyPr/>
        <a:lstStyle/>
        <a:p>
          <a:endParaRPr lang="es-CO"/>
        </a:p>
      </dgm:t>
    </dgm:pt>
    <dgm:pt modelId="{46AF7043-0D77-4D1D-95A4-60A869D0AF74}" type="pres">
      <dgm:prSet presAssocID="{D5F720D0-2026-4AD1-B7C4-5D51FE6023FD}" presName="rect2" presStyleLbl="fgImgPlace1" presStyleIdx="1" presStyleCnt="6" custLinFactNeighborX="27767" custLinFactNeighborY="7837"/>
      <dgm:spPr>
        <a:blipFill rotWithShape="1">
          <a:blip xmlns:r="http://schemas.openxmlformats.org/officeDocument/2006/relationships" r:embed="rId2"/>
          <a:stretch>
            <a:fillRect/>
          </a:stretch>
        </a:blipFill>
      </dgm:spPr>
      <dgm:t>
        <a:bodyPr/>
        <a:lstStyle/>
        <a:p>
          <a:endParaRPr lang="es-CO"/>
        </a:p>
      </dgm:t>
    </dgm:pt>
    <dgm:pt modelId="{AF4249CA-C749-428E-9276-AD576B92CF93}" type="pres">
      <dgm:prSet presAssocID="{C3FF1770-FEF4-47CD-AFAD-2A06125514F3}" presName="sibTrans" presStyleCnt="0"/>
      <dgm:spPr/>
    </dgm:pt>
    <dgm:pt modelId="{8FD66699-3EB8-4192-B7E8-F4CB60C19A88}" type="pres">
      <dgm:prSet presAssocID="{8913C311-6B35-4F2F-A0C7-BBC17826F374}" presName="composite" presStyleCnt="0"/>
      <dgm:spPr/>
    </dgm:pt>
    <dgm:pt modelId="{B2AD1837-9F98-4ACB-A21D-0DC37BDD8EA9}" type="pres">
      <dgm:prSet presAssocID="{8913C311-6B35-4F2F-A0C7-BBC17826F374}" presName="rect1" presStyleLbl="trAlignAcc1" presStyleIdx="2" presStyleCnt="6">
        <dgm:presLayoutVars>
          <dgm:bulletEnabled val="1"/>
        </dgm:presLayoutVars>
      </dgm:prSet>
      <dgm:spPr/>
      <dgm:t>
        <a:bodyPr/>
        <a:lstStyle/>
        <a:p>
          <a:endParaRPr lang="es-CO"/>
        </a:p>
      </dgm:t>
    </dgm:pt>
    <dgm:pt modelId="{FB52B842-AA69-4812-A1AE-F9828AEF57C8}" type="pres">
      <dgm:prSet presAssocID="{8913C311-6B35-4F2F-A0C7-BBC17826F374}" presName="rect2" presStyleLbl="fgImgPlace1" presStyleIdx="2" presStyleCnt="6"/>
      <dgm:spPr>
        <a:blipFill rotWithShape="1">
          <a:blip xmlns:r="http://schemas.openxmlformats.org/officeDocument/2006/relationships" r:embed="rId3"/>
          <a:stretch>
            <a:fillRect/>
          </a:stretch>
        </a:blipFill>
      </dgm:spPr>
      <dgm:t>
        <a:bodyPr/>
        <a:lstStyle/>
        <a:p>
          <a:endParaRPr lang="es-ES"/>
        </a:p>
      </dgm:t>
    </dgm:pt>
    <dgm:pt modelId="{6F57EEC0-BD2C-445A-9376-512F6EA40520}" type="pres">
      <dgm:prSet presAssocID="{AAE8C225-29BC-48D5-A072-F1882F93CCE6}" presName="sibTrans" presStyleCnt="0"/>
      <dgm:spPr/>
    </dgm:pt>
    <dgm:pt modelId="{A573BEDE-8590-436A-8187-16CE22778CEA}" type="pres">
      <dgm:prSet presAssocID="{8B8DE7BF-6CAC-4D7E-823F-0B3C443EAC3B}" presName="composite" presStyleCnt="0"/>
      <dgm:spPr/>
    </dgm:pt>
    <dgm:pt modelId="{58944A1C-D49D-4D23-BB13-79EB14918AFA}" type="pres">
      <dgm:prSet presAssocID="{8B8DE7BF-6CAC-4D7E-823F-0B3C443EAC3B}" presName="rect1" presStyleLbl="trAlignAcc1" presStyleIdx="3" presStyleCnt="6" custScaleX="104499" custLinFactNeighborX="24613" custLinFactNeighborY="-9219">
        <dgm:presLayoutVars>
          <dgm:bulletEnabled val="1"/>
        </dgm:presLayoutVars>
      </dgm:prSet>
      <dgm:spPr/>
      <dgm:t>
        <a:bodyPr/>
        <a:lstStyle/>
        <a:p>
          <a:endParaRPr lang="es-CO"/>
        </a:p>
      </dgm:t>
    </dgm:pt>
    <dgm:pt modelId="{10DE1777-14AA-4FA4-A8E7-379B375BAF0C}" type="pres">
      <dgm:prSet presAssocID="{8B8DE7BF-6CAC-4D7E-823F-0B3C443EAC3B}" presName="rect2" presStyleLbl="fgImgPlace1" presStyleIdx="3" presStyleCnt="6" custLinFactNeighborX="20794" custLinFactNeighborY="-533"/>
      <dgm:spPr>
        <a:blipFill rotWithShape="1">
          <a:blip xmlns:r="http://schemas.openxmlformats.org/officeDocument/2006/relationships" r:embed="rId4"/>
          <a:stretch>
            <a:fillRect/>
          </a:stretch>
        </a:blipFill>
      </dgm:spPr>
      <dgm:t>
        <a:bodyPr/>
        <a:lstStyle/>
        <a:p>
          <a:endParaRPr lang="es-ES"/>
        </a:p>
      </dgm:t>
    </dgm:pt>
    <dgm:pt modelId="{ACDF5E10-270D-44EC-9EE2-CB2B707DCE86}" type="pres">
      <dgm:prSet presAssocID="{6E773204-DE2A-4FC4-8260-B44C5D4692C2}" presName="sibTrans" presStyleCnt="0"/>
      <dgm:spPr/>
    </dgm:pt>
    <dgm:pt modelId="{184E2CC2-3EE2-2F4C-A068-2CE0F795BD3C}" type="pres">
      <dgm:prSet presAssocID="{C7E43A8D-9F98-1848-821B-54C1E7589009}" presName="composite" presStyleCnt="0"/>
      <dgm:spPr/>
    </dgm:pt>
    <dgm:pt modelId="{16A34833-18B8-E740-8251-E328523CA46D}" type="pres">
      <dgm:prSet presAssocID="{C7E43A8D-9F98-1848-821B-54C1E7589009}" presName="rect1" presStyleLbl="trAlignAcc1" presStyleIdx="4" presStyleCnt="6">
        <dgm:presLayoutVars>
          <dgm:bulletEnabled val="1"/>
        </dgm:presLayoutVars>
      </dgm:prSet>
      <dgm:spPr/>
      <dgm:t>
        <a:bodyPr/>
        <a:lstStyle/>
        <a:p>
          <a:endParaRPr lang="es-ES"/>
        </a:p>
      </dgm:t>
    </dgm:pt>
    <dgm:pt modelId="{CBDDE8C9-5586-AE43-AC7A-C4767FE58656}" type="pres">
      <dgm:prSet presAssocID="{C7E43A8D-9F98-1848-821B-54C1E7589009}"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t>
        <a:bodyPr/>
        <a:lstStyle/>
        <a:p>
          <a:endParaRPr lang="es-ES"/>
        </a:p>
      </dgm:t>
    </dgm:pt>
    <dgm:pt modelId="{D6651E1B-5D61-D84E-BD44-9466D6B051A2}" type="pres">
      <dgm:prSet presAssocID="{D752CDA6-EE42-8746-ACEB-A1E52C7C037A}" presName="sibTrans" presStyleCnt="0"/>
      <dgm:spPr/>
    </dgm:pt>
    <dgm:pt modelId="{FE7AF086-EA62-42BF-AE1C-C9ECF8BF0168}" type="pres">
      <dgm:prSet presAssocID="{17BE5181-8F47-4235-B2C8-6B8486455030}" presName="composite" presStyleCnt="0"/>
      <dgm:spPr/>
    </dgm:pt>
    <dgm:pt modelId="{3A787191-D712-491E-B097-56065CD18C26}" type="pres">
      <dgm:prSet presAssocID="{17BE5181-8F47-4235-B2C8-6B8486455030}" presName="rect1" presStyleLbl="trAlignAcc1" presStyleIdx="5" presStyleCnt="6" custLinFactNeighborX="26473">
        <dgm:presLayoutVars>
          <dgm:bulletEnabled val="1"/>
        </dgm:presLayoutVars>
      </dgm:prSet>
      <dgm:spPr/>
      <dgm:t>
        <a:bodyPr/>
        <a:lstStyle/>
        <a:p>
          <a:endParaRPr lang="es-CO"/>
        </a:p>
      </dgm:t>
    </dgm:pt>
    <dgm:pt modelId="{19148F14-7B1F-48F7-8627-6376E522C612}" type="pres">
      <dgm:prSet presAssocID="{17BE5181-8F47-4235-B2C8-6B8486455030}" presName="rect2" presStyleLbl="fgImgPlace1" presStyleIdx="5" presStyleCnt="6" custScaleX="113430" custScaleY="88862" custLinFactNeighborX="19010" custLinFactNeighborY="13090"/>
      <dgm:spPr>
        <a:blipFill rotWithShape="1">
          <a:blip xmlns:r="http://schemas.openxmlformats.org/officeDocument/2006/relationships" r:embed="rId6"/>
          <a:stretch>
            <a:fillRect/>
          </a:stretch>
        </a:blipFill>
      </dgm:spPr>
      <dgm:t>
        <a:bodyPr/>
        <a:lstStyle/>
        <a:p>
          <a:endParaRPr lang="es-ES"/>
        </a:p>
      </dgm:t>
    </dgm:pt>
  </dgm:ptLst>
  <dgm:cxnLst>
    <dgm:cxn modelId="{E2E4ED7D-5075-499D-AC73-1C6A3B1C141D}" type="presOf" srcId="{8913C311-6B35-4F2F-A0C7-BBC17826F374}" destId="{B2AD1837-9F98-4ACB-A21D-0DC37BDD8EA9}" srcOrd="0" destOrd="0" presId="urn:microsoft.com/office/officeart/2008/layout/PictureStrips"/>
    <dgm:cxn modelId="{3D74E9C2-A811-4FEE-B85A-EA2984ED3DBC}" type="presOf" srcId="{8B8DE7BF-6CAC-4D7E-823F-0B3C443EAC3B}" destId="{58944A1C-D49D-4D23-BB13-79EB14918AFA}" srcOrd="0" destOrd="0" presId="urn:microsoft.com/office/officeart/2008/layout/PictureStrips"/>
    <dgm:cxn modelId="{D19DF272-1D43-1141-9A31-20FBF84DE7D4}" srcId="{7EBA1065-BF79-4370-9A47-78734722C334}" destId="{C7E43A8D-9F98-1848-821B-54C1E7589009}" srcOrd="4" destOrd="0" parTransId="{27ED0E42-5A57-3244-A6E3-14C685102225}" sibTransId="{D752CDA6-EE42-8746-ACEB-A1E52C7C037A}"/>
    <dgm:cxn modelId="{984BD4EA-C850-4035-9C97-518F521A5639}" type="presOf" srcId="{C7E43A8D-9F98-1848-821B-54C1E7589009}" destId="{16A34833-18B8-E740-8251-E328523CA46D}" srcOrd="0" destOrd="0" presId="urn:microsoft.com/office/officeart/2008/layout/PictureStrips"/>
    <dgm:cxn modelId="{C53C2151-B5C6-4AA9-AEE7-660CD90AFB14}" srcId="{7EBA1065-BF79-4370-9A47-78734722C334}" destId="{8913C311-6B35-4F2F-A0C7-BBC17826F374}" srcOrd="2" destOrd="0" parTransId="{C53C1134-C8E4-4985-A476-69AA27DB8C46}" sibTransId="{AAE8C225-29BC-48D5-A072-F1882F93CCE6}"/>
    <dgm:cxn modelId="{EADCF171-13FC-416A-A74F-33BEE69C3FB8}" srcId="{7EBA1065-BF79-4370-9A47-78734722C334}" destId="{8B8DE7BF-6CAC-4D7E-823F-0B3C443EAC3B}" srcOrd="3" destOrd="0" parTransId="{664B98B7-A89D-490E-B2A3-25114CBBBCD1}" sibTransId="{6E773204-DE2A-4FC4-8260-B44C5D4692C2}"/>
    <dgm:cxn modelId="{315A985F-0DAB-435C-B2FA-86FDCF923244}" srcId="{7EBA1065-BF79-4370-9A47-78734722C334}" destId="{E4783188-F4C8-4E44-A77F-5B37BD57B249}" srcOrd="0" destOrd="0" parTransId="{52CB1ED5-CA46-444A-B884-192A2F54F25F}" sibTransId="{1C12386A-B8DA-43BD-BCE0-3F6F261DE531}"/>
    <dgm:cxn modelId="{CD20B352-F4E2-4B20-8D72-8514224A0EFE}" type="presOf" srcId="{17BE5181-8F47-4235-B2C8-6B8486455030}" destId="{3A787191-D712-491E-B097-56065CD18C26}" srcOrd="0" destOrd="0" presId="urn:microsoft.com/office/officeart/2008/layout/PictureStrips"/>
    <dgm:cxn modelId="{B6EEA7D9-413E-4CB7-ABDE-30C5F9FE8287}" type="presOf" srcId="{D5F720D0-2026-4AD1-B7C4-5D51FE6023FD}" destId="{D51F6C48-4AA8-466A-9D8A-791B0CCE7B1B}" srcOrd="0" destOrd="0" presId="urn:microsoft.com/office/officeart/2008/layout/PictureStrips"/>
    <dgm:cxn modelId="{09C9092B-8151-41B8-99FA-C5AF96C7F082}" srcId="{7EBA1065-BF79-4370-9A47-78734722C334}" destId="{17BE5181-8F47-4235-B2C8-6B8486455030}" srcOrd="5" destOrd="0" parTransId="{1F075142-D80D-42BE-80EB-09DC5AF5B1B3}" sibTransId="{E5A6DDAD-5CF5-41BC-870A-BEA48999FA1D}"/>
    <dgm:cxn modelId="{E6679F65-CFAB-4AAE-B721-F0BC7C211B24}" srcId="{7EBA1065-BF79-4370-9A47-78734722C334}" destId="{D5F720D0-2026-4AD1-B7C4-5D51FE6023FD}" srcOrd="1" destOrd="0" parTransId="{7D97C9F3-0F64-444C-9191-739438C4F1FD}" sibTransId="{C3FF1770-FEF4-47CD-AFAD-2A06125514F3}"/>
    <dgm:cxn modelId="{A4DB55D6-60B8-4B88-BC29-F889F89D6FA0}" type="presOf" srcId="{E4783188-F4C8-4E44-A77F-5B37BD57B249}" destId="{F6590402-A753-4FB3-8851-5D9245BA12E4}" srcOrd="0" destOrd="0" presId="urn:microsoft.com/office/officeart/2008/layout/PictureStrips"/>
    <dgm:cxn modelId="{BDF6B2EE-D132-4C0F-92E1-20035B1B0A1B}" type="presOf" srcId="{7EBA1065-BF79-4370-9A47-78734722C334}" destId="{12C67E1B-75CD-4C7A-848F-9D4FA2817BB0}" srcOrd="0" destOrd="0" presId="urn:microsoft.com/office/officeart/2008/layout/PictureStrips"/>
    <dgm:cxn modelId="{E9A9F3A5-0F76-4A09-87B5-244084231764}" type="presParOf" srcId="{12C67E1B-75CD-4C7A-848F-9D4FA2817BB0}" destId="{30F3610E-5872-436C-A4B5-41E443506972}" srcOrd="0" destOrd="0" presId="urn:microsoft.com/office/officeart/2008/layout/PictureStrips"/>
    <dgm:cxn modelId="{C58815B2-76D9-4D27-A9A1-19FA18691049}" type="presParOf" srcId="{30F3610E-5872-436C-A4B5-41E443506972}" destId="{F6590402-A753-4FB3-8851-5D9245BA12E4}" srcOrd="0" destOrd="0" presId="urn:microsoft.com/office/officeart/2008/layout/PictureStrips"/>
    <dgm:cxn modelId="{AA6FE411-9E39-4C58-80B7-1C595B9D7208}" type="presParOf" srcId="{30F3610E-5872-436C-A4B5-41E443506972}" destId="{CBAE061F-442D-4F72-947A-ABE334B75C0B}" srcOrd="1" destOrd="0" presId="urn:microsoft.com/office/officeart/2008/layout/PictureStrips"/>
    <dgm:cxn modelId="{1B063E44-D12B-4CC0-8630-B85C4C778406}" type="presParOf" srcId="{12C67E1B-75CD-4C7A-848F-9D4FA2817BB0}" destId="{D20A7EDB-7A79-47FF-BEB5-F757C2926C7F}" srcOrd="1" destOrd="0" presId="urn:microsoft.com/office/officeart/2008/layout/PictureStrips"/>
    <dgm:cxn modelId="{D5C31FA3-DA1F-4E8C-B234-CC4B8AE693C0}" type="presParOf" srcId="{12C67E1B-75CD-4C7A-848F-9D4FA2817BB0}" destId="{EF977B45-928F-4B41-A0A1-654290C72B17}" srcOrd="2" destOrd="0" presId="urn:microsoft.com/office/officeart/2008/layout/PictureStrips"/>
    <dgm:cxn modelId="{4C6BACF0-2C49-45D5-A828-F43B5A3A4947}" type="presParOf" srcId="{EF977B45-928F-4B41-A0A1-654290C72B17}" destId="{D51F6C48-4AA8-466A-9D8A-791B0CCE7B1B}" srcOrd="0" destOrd="0" presId="urn:microsoft.com/office/officeart/2008/layout/PictureStrips"/>
    <dgm:cxn modelId="{6CB72840-2D6C-4D97-B7B0-961549C8F368}" type="presParOf" srcId="{EF977B45-928F-4B41-A0A1-654290C72B17}" destId="{46AF7043-0D77-4D1D-95A4-60A869D0AF74}" srcOrd="1" destOrd="0" presId="urn:microsoft.com/office/officeart/2008/layout/PictureStrips"/>
    <dgm:cxn modelId="{4455D898-7D79-49C8-9801-333EDD3CC109}" type="presParOf" srcId="{12C67E1B-75CD-4C7A-848F-9D4FA2817BB0}" destId="{AF4249CA-C749-428E-9276-AD576B92CF93}" srcOrd="3" destOrd="0" presId="urn:microsoft.com/office/officeart/2008/layout/PictureStrips"/>
    <dgm:cxn modelId="{B594DCC4-BABE-4479-A79B-AD2EF4B0C722}" type="presParOf" srcId="{12C67E1B-75CD-4C7A-848F-9D4FA2817BB0}" destId="{8FD66699-3EB8-4192-B7E8-F4CB60C19A88}" srcOrd="4" destOrd="0" presId="urn:microsoft.com/office/officeart/2008/layout/PictureStrips"/>
    <dgm:cxn modelId="{FC3FA200-B5F5-4D20-AB41-C34B0C7E3BCF}" type="presParOf" srcId="{8FD66699-3EB8-4192-B7E8-F4CB60C19A88}" destId="{B2AD1837-9F98-4ACB-A21D-0DC37BDD8EA9}" srcOrd="0" destOrd="0" presId="urn:microsoft.com/office/officeart/2008/layout/PictureStrips"/>
    <dgm:cxn modelId="{2FAF890E-E25D-441F-8DA7-30F89BF9B8B3}" type="presParOf" srcId="{8FD66699-3EB8-4192-B7E8-F4CB60C19A88}" destId="{FB52B842-AA69-4812-A1AE-F9828AEF57C8}" srcOrd="1" destOrd="0" presId="urn:microsoft.com/office/officeart/2008/layout/PictureStrips"/>
    <dgm:cxn modelId="{1CF5AB6B-B0F2-4CB5-9E31-589C37D8EEAD}" type="presParOf" srcId="{12C67E1B-75CD-4C7A-848F-9D4FA2817BB0}" destId="{6F57EEC0-BD2C-445A-9376-512F6EA40520}" srcOrd="5" destOrd="0" presId="urn:microsoft.com/office/officeart/2008/layout/PictureStrips"/>
    <dgm:cxn modelId="{27108754-D38F-4222-A10C-30EF38ECC3D9}" type="presParOf" srcId="{12C67E1B-75CD-4C7A-848F-9D4FA2817BB0}" destId="{A573BEDE-8590-436A-8187-16CE22778CEA}" srcOrd="6" destOrd="0" presId="urn:microsoft.com/office/officeart/2008/layout/PictureStrips"/>
    <dgm:cxn modelId="{2C6789A2-073C-4E38-9B7C-E1F5805734C0}" type="presParOf" srcId="{A573BEDE-8590-436A-8187-16CE22778CEA}" destId="{58944A1C-D49D-4D23-BB13-79EB14918AFA}" srcOrd="0" destOrd="0" presId="urn:microsoft.com/office/officeart/2008/layout/PictureStrips"/>
    <dgm:cxn modelId="{5EE1566C-84FF-49FA-974B-578F32A0AAEE}" type="presParOf" srcId="{A573BEDE-8590-436A-8187-16CE22778CEA}" destId="{10DE1777-14AA-4FA4-A8E7-379B375BAF0C}" srcOrd="1" destOrd="0" presId="urn:microsoft.com/office/officeart/2008/layout/PictureStrips"/>
    <dgm:cxn modelId="{EB5B8957-F4D3-4D10-832D-08CB59AD2B2A}" type="presParOf" srcId="{12C67E1B-75CD-4C7A-848F-9D4FA2817BB0}" destId="{ACDF5E10-270D-44EC-9EE2-CB2B707DCE86}" srcOrd="7" destOrd="0" presId="urn:microsoft.com/office/officeart/2008/layout/PictureStrips"/>
    <dgm:cxn modelId="{1AD7B35C-02EB-46D4-ADFB-614223F0588C}" type="presParOf" srcId="{12C67E1B-75CD-4C7A-848F-9D4FA2817BB0}" destId="{184E2CC2-3EE2-2F4C-A068-2CE0F795BD3C}" srcOrd="8" destOrd="0" presId="urn:microsoft.com/office/officeart/2008/layout/PictureStrips"/>
    <dgm:cxn modelId="{38AB1BBC-30F4-432A-91CE-9F7C04E2E15D}" type="presParOf" srcId="{184E2CC2-3EE2-2F4C-A068-2CE0F795BD3C}" destId="{16A34833-18B8-E740-8251-E328523CA46D}" srcOrd="0" destOrd="0" presId="urn:microsoft.com/office/officeart/2008/layout/PictureStrips"/>
    <dgm:cxn modelId="{F86E7A96-0529-4232-A97E-A0FC84B9B893}" type="presParOf" srcId="{184E2CC2-3EE2-2F4C-A068-2CE0F795BD3C}" destId="{CBDDE8C9-5586-AE43-AC7A-C4767FE58656}" srcOrd="1" destOrd="0" presId="urn:microsoft.com/office/officeart/2008/layout/PictureStrips"/>
    <dgm:cxn modelId="{E2D90DDF-504A-4C6D-B7BC-506B5F173A8C}" type="presParOf" srcId="{12C67E1B-75CD-4C7A-848F-9D4FA2817BB0}" destId="{D6651E1B-5D61-D84E-BD44-9466D6B051A2}" srcOrd="9" destOrd="0" presId="urn:microsoft.com/office/officeart/2008/layout/PictureStrips"/>
    <dgm:cxn modelId="{0F2A95C4-3812-45E5-856A-65AE919ACB1B}" type="presParOf" srcId="{12C67E1B-75CD-4C7A-848F-9D4FA2817BB0}" destId="{FE7AF086-EA62-42BF-AE1C-C9ECF8BF0168}" srcOrd="10" destOrd="0" presId="urn:microsoft.com/office/officeart/2008/layout/PictureStrips"/>
    <dgm:cxn modelId="{EF2B5404-1979-434D-BB1F-1DDC2253B304}" type="presParOf" srcId="{FE7AF086-EA62-42BF-AE1C-C9ECF8BF0168}" destId="{3A787191-D712-491E-B097-56065CD18C26}" srcOrd="0" destOrd="0" presId="urn:microsoft.com/office/officeart/2008/layout/PictureStrips"/>
    <dgm:cxn modelId="{50EDF130-3AF4-447F-B25B-7D8F46066E9B}" type="presParOf" srcId="{FE7AF086-EA62-42BF-AE1C-C9ECF8BF0168}" destId="{19148F14-7B1F-48F7-8627-6376E522C612}"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09DE2-500F-4915-8743-AD2B828A9982}" type="doc">
      <dgm:prSet loTypeId="urn:microsoft.com/office/officeart/2005/8/layout/hList7#1" loCatId="list" qsTypeId="urn:microsoft.com/office/officeart/2005/8/quickstyle/simple1" qsCatId="simple" csTypeId="urn:microsoft.com/office/officeart/2005/8/colors/colorful1#4" csCatId="colorful" phldr="1"/>
      <dgm:spPr/>
    </dgm:pt>
    <dgm:pt modelId="{6B1AAB8F-32FE-4E11-8EEF-EBB49E5750FB}">
      <dgm:prSet phldrT="[Texto]" custT="1"/>
      <dgm:spPr/>
      <dgm:t>
        <a:bodyPr/>
        <a:lstStyle/>
        <a:p>
          <a:r>
            <a:rPr lang="es-CO" sz="1600" b="1" dirty="0" smtClean="0">
              <a:latin typeface="Arial" pitchFamily="34" charset="0"/>
              <a:cs typeface="Arial" pitchFamily="34" charset="0"/>
            </a:rPr>
            <a:t>Estudiantes</a:t>
          </a:r>
        </a:p>
        <a:p>
          <a:r>
            <a:rPr lang="es-CO" sz="1600" dirty="0" smtClean="0">
              <a:latin typeface="Arial" pitchFamily="34" charset="0"/>
              <a:cs typeface="Arial" pitchFamily="34" charset="0"/>
            </a:rPr>
            <a:t>Participación</a:t>
          </a:r>
          <a:endParaRPr lang="es-CO" sz="1600" dirty="0">
            <a:latin typeface="Arial" pitchFamily="34" charset="0"/>
            <a:cs typeface="Arial" pitchFamily="34" charset="0"/>
          </a:endParaRPr>
        </a:p>
      </dgm:t>
    </dgm:pt>
    <dgm:pt modelId="{70377BA2-1CB4-4AEC-B997-BFA8A9CF75DA}" type="parTrans" cxnId="{82393302-5AE9-4D2D-82A2-8804999F8FFB}">
      <dgm:prSet/>
      <dgm:spPr/>
      <dgm:t>
        <a:bodyPr/>
        <a:lstStyle/>
        <a:p>
          <a:endParaRPr lang="es-CO"/>
        </a:p>
      </dgm:t>
    </dgm:pt>
    <dgm:pt modelId="{E9EF6E3B-E03B-4641-8932-FDD70DE6BCE0}" type="sibTrans" cxnId="{82393302-5AE9-4D2D-82A2-8804999F8FFB}">
      <dgm:prSet/>
      <dgm:spPr/>
      <dgm:t>
        <a:bodyPr/>
        <a:lstStyle/>
        <a:p>
          <a:endParaRPr lang="es-CO"/>
        </a:p>
      </dgm:t>
    </dgm:pt>
    <dgm:pt modelId="{2CA0203C-988B-4498-AAFB-C97BD6527D11}">
      <dgm:prSet phldrT="[Texto]" custT="1"/>
      <dgm:spPr/>
      <dgm:t>
        <a:bodyPr/>
        <a:lstStyle/>
        <a:p>
          <a:r>
            <a:rPr lang="es-CO" sz="1600" b="1" dirty="0" smtClean="0">
              <a:latin typeface="Arial" pitchFamily="34" charset="0"/>
              <a:cs typeface="Arial" pitchFamily="34" charset="0"/>
            </a:rPr>
            <a:t>Familias</a:t>
          </a:r>
        </a:p>
        <a:p>
          <a:r>
            <a:rPr lang="es-CO" sz="1600" dirty="0" smtClean="0">
              <a:latin typeface="Arial" pitchFamily="34" charset="0"/>
              <a:cs typeface="Arial" pitchFamily="34" charset="0"/>
            </a:rPr>
            <a:t>Participación</a:t>
          </a:r>
        </a:p>
        <a:p>
          <a:r>
            <a:rPr lang="es-CO" sz="1600" dirty="0" smtClean="0">
              <a:latin typeface="Arial" pitchFamily="34" charset="0"/>
              <a:cs typeface="Arial" pitchFamily="34" charset="0"/>
            </a:rPr>
            <a:t>Competencias ciudadanas</a:t>
          </a:r>
          <a:endParaRPr lang="es-CO" sz="1600" dirty="0">
            <a:latin typeface="Arial" pitchFamily="34" charset="0"/>
            <a:cs typeface="Arial" pitchFamily="34" charset="0"/>
          </a:endParaRPr>
        </a:p>
      </dgm:t>
    </dgm:pt>
    <dgm:pt modelId="{7644EA69-D398-4251-830C-E0D456604D6C}" type="parTrans" cxnId="{2CFDF23D-45FF-4E5B-A3FA-B15E4CBD3BAB}">
      <dgm:prSet/>
      <dgm:spPr/>
      <dgm:t>
        <a:bodyPr/>
        <a:lstStyle/>
        <a:p>
          <a:endParaRPr lang="es-CO"/>
        </a:p>
      </dgm:t>
    </dgm:pt>
    <dgm:pt modelId="{E617FD95-CFF8-4890-91DE-B3135C1E6E10}" type="sibTrans" cxnId="{2CFDF23D-45FF-4E5B-A3FA-B15E4CBD3BAB}">
      <dgm:prSet/>
      <dgm:spPr/>
      <dgm:t>
        <a:bodyPr/>
        <a:lstStyle/>
        <a:p>
          <a:endParaRPr lang="es-CO"/>
        </a:p>
      </dgm:t>
    </dgm:pt>
    <dgm:pt modelId="{3D248EC3-6A59-4A10-BB06-124502FE08C7}">
      <dgm:prSet phldrT="[Texto]" custT="1"/>
      <dgm:spPr/>
      <dgm:t>
        <a:bodyPr/>
        <a:lstStyle/>
        <a:p>
          <a:r>
            <a:rPr lang="es-CO" sz="1600" b="1" dirty="0" smtClean="0">
              <a:latin typeface="Arial" pitchFamily="34" charset="0"/>
              <a:cs typeface="Arial" pitchFamily="34" charset="0"/>
            </a:rPr>
            <a:t>Docentes</a:t>
          </a:r>
        </a:p>
        <a:p>
          <a:r>
            <a:rPr lang="es-CO" sz="1600" b="0" dirty="0" smtClean="0">
              <a:latin typeface="Arial" pitchFamily="34" charset="0"/>
              <a:cs typeface="Arial" pitchFamily="34" charset="0"/>
            </a:rPr>
            <a:t>Estilo docente</a:t>
          </a:r>
        </a:p>
        <a:p>
          <a:r>
            <a:rPr lang="es-CO" sz="1600" b="0" dirty="0" smtClean="0">
              <a:latin typeface="Arial" pitchFamily="34" charset="0"/>
              <a:cs typeface="Arial" pitchFamily="34" charset="0"/>
            </a:rPr>
            <a:t>Desarrollo de competencias ciudadanas</a:t>
          </a:r>
          <a:endParaRPr lang="es-CO" sz="1600" b="0" dirty="0">
            <a:latin typeface="Arial" pitchFamily="34" charset="0"/>
            <a:cs typeface="Arial" pitchFamily="34" charset="0"/>
          </a:endParaRPr>
        </a:p>
      </dgm:t>
    </dgm:pt>
    <dgm:pt modelId="{D8194BE8-1306-423C-9427-8B20CE7AFC34}" type="parTrans" cxnId="{19E4F194-5F01-4AC5-9097-8CD87A54E95F}">
      <dgm:prSet/>
      <dgm:spPr/>
      <dgm:t>
        <a:bodyPr/>
        <a:lstStyle/>
        <a:p>
          <a:endParaRPr lang="es-CO"/>
        </a:p>
      </dgm:t>
    </dgm:pt>
    <dgm:pt modelId="{8D002C06-F8D1-4665-8789-A52643ACF991}" type="sibTrans" cxnId="{19E4F194-5F01-4AC5-9097-8CD87A54E95F}">
      <dgm:prSet/>
      <dgm:spPr/>
      <dgm:t>
        <a:bodyPr/>
        <a:lstStyle/>
        <a:p>
          <a:endParaRPr lang="es-CO"/>
        </a:p>
      </dgm:t>
    </dgm:pt>
    <dgm:pt modelId="{A86F2FEB-1627-45C1-89EB-A086F5A0CC3D}">
      <dgm:prSet phldrT="[Texto]" custT="1"/>
      <dgm:spPr/>
      <dgm:t>
        <a:bodyPr/>
        <a:lstStyle/>
        <a:p>
          <a:r>
            <a:rPr lang="es-CO" sz="1600" b="1" dirty="0" smtClean="0">
              <a:latin typeface="Arial" pitchFamily="34" charset="0"/>
              <a:cs typeface="Arial" pitchFamily="34" charset="0"/>
            </a:rPr>
            <a:t>Directivas docentes</a:t>
          </a:r>
        </a:p>
        <a:p>
          <a:r>
            <a:rPr lang="es-CO" sz="1600" dirty="0" smtClean="0">
              <a:latin typeface="Arial" pitchFamily="34" charset="0"/>
              <a:cs typeface="Arial" pitchFamily="34" charset="0"/>
            </a:rPr>
            <a:t>Liderazgo pedagógico</a:t>
          </a:r>
          <a:endParaRPr lang="es-CO" sz="1600" dirty="0">
            <a:latin typeface="Arial" pitchFamily="34" charset="0"/>
            <a:cs typeface="Arial" pitchFamily="34" charset="0"/>
          </a:endParaRPr>
        </a:p>
      </dgm:t>
    </dgm:pt>
    <dgm:pt modelId="{67AB31D6-6169-431D-8FC1-900563BEE3EC}" type="parTrans" cxnId="{EA891ECF-79AF-4D08-B2EE-FEB7F3D35EC1}">
      <dgm:prSet/>
      <dgm:spPr/>
      <dgm:t>
        <a:bodyPr/>
        <a:lstStyle/>
        <a:p>
          <a:endParaRPr lang="es-CO"/>
        </a:p>
      </dgm:t>
    </dgm:pt>
    <dgm:pt modelId="{230B7487-BA13-49A3-BC3C-F1FD02946D2A}" type="sibTrans" cxnId="{EA891ECF-79AF-4D08-B2EE-FEB7F3D35EC1}">
      <dgm:prSet/>
      <dgm:spPr/>
      <dgm:t>
        <a:bodyPr/>
        <a:lstStyle/>
        <a:p>
          <a:endParaRPr lang="es-CO"/>
        </a:p>
      </dgm:t>
    </dgm:pt>
    <dgm:pt modelId="{CEC64659-0580-400D-BE76-4087DD8D3CE0}" type="pres">
      <dgm:prSet presAssocID="{4B509DE2-500F-4915-8743-AD2B828A9982}" presName="Name0" presStyleCnt="0">
        <dgm:presLayoutVars>
          <dgm:dir/>
          <dgm:resizeHandles val="exact"/>
        </dgm:presLayoutVars>
      </dgm:prSet>
      <dgm:spPr/>
    </dgm:pt>
    <dgm:pt modelId="{731FBBCF-1EB4-4BC7-991C-162351DAA54C}" type="pres">
      <dgm:prSet presAssocID="{4B509DE2-500F-4915-8743-AD2B828A9982}" presName="fgShape" presStyleLbl="fgShp" presStyleIdx="0" presStyleCnt="1"/>
      <dgm:spPr/>
    </dgm:pt>
    <dgm:pt modelId="{F20B3D68-DF8D-4922-A6C8-9397E53625F0}" type="pres">
      <dgm:prSet presAssocID="{4B509DE2-500F-4915-8743-AD2B828A9982}" presName="linComp" presStyleCnt="0"/>
      <dgm:spPr/>
    </dgm:pt>
    <dgm:pt modelId="{E4FA129A-03E8-47F5-9EC4-23CC62919F1D}" type="pres">
      <dgm:prSet presAssocID="{6B1AAB8F-32FE-4E11-8EEF-EBB49E5750FB}" presName="compNode" presStyleCnt="0"/>
      <dgm:spPr/>
    </dgm:pt>
    <dgm:pt modelId="{1978022E-7AA1-44E8-9909-D0F2355D731D}" type="pres">
      <dgm:prSet presAssocID="{6B1AAB8F-32FE-4E11-8EEF-EBB49E5750FB}" presName="bkgdShape" presStyleLbl="node1" presStyleIdx="0" presStyleCnt="4"/>
      <dgm:spPr/>
      <dgm:t>
        <a:bodyPr/>
        <a:lstStyle/>
        <a:p>
          <a:endParaRPr lang="es-CO"/>
        </a:p>
      </dgm:t>
    </dgm:pt>
    <dgm:pt modelId="{D2F4F620-9C57-4A9A-A819-89234C06FCD4}" type="pres">
      <dgm:prSet presAssocID="{6B1AAB8F-32FE-4E11-8EEF-EBB49E5750FB}" presName="nodeTx" presStyleLbl="node1" presStyleIdx="0" presStyleCnt="4">
        <dgm:presLayoutVars>
          <dgm:bulletEnabled val="1"/>
        </dgm:presLayoutVars>
      </dgm:prSet>
      <dgm:spPr/>
      <dgm:t>
        <a:bodyPr/>
        <a:lstStyle/>
        <a:p>
          <a:endParaRPr lang="es-CO"/>
        </a:p>
      </dgm:t>
    </dgm:pt>
    <dgm:pt modelId="{24633F9D-DAAF-4201-8931-21A7AA51F936}" type="pres">
      <dgm:prSet presAssocID="{6B1AAB8F-32FE-4E11-8EEF-EBB49E5750FB}" presName="invisiNode" presStyleLbl="node1" presStyleIdx="0" presStyleCnt="4"/>
      <dgm:spPr/>
    </dgm:pt>
    <dgm:pt modelId="{3A9C3670-688A-4457-85AE-D70BF9E1554F}" type="pres">
      <dgm:prSet presAssocID="{6B1AAB8F-32FE-4E11-8EEF-EBB49E5750FB}" presName="imagNode" presStyleLbl="fgImgPlace1" presStyleIdx="0" presStyleCnt="4"/>
      <dgm:spPr>
        <a:blipFill rotWithShape="1">
          <a:blip xmlns:r="http://schemas.openxmlformats.org/officeDocument/2006/relationships" r:embed="rId1"/>
          <a:stretch>
            <a:fillRect/>
          </a:stretch>
        </a:blipFill>
      </dgm:spPr>
    </dgm:pt>
    <dgm:pt modelId="{E8FA8B20-D8B9-4FCF-994E-6CDFBA14E9E4}" type="pres">
      <dgm:prSet presAssocID="{E9EF6E3B-E03B-4641-8932-FDD70DE6BCE0}" presName="sibTrans" presStyleLbl="sibTrans2D1" presStyleIdx="0" presStyleCnt="0"/>
      <dgm:spPr/>
      <dgm:t>
        <a:bodyPr/>
        <a:lstStyle/>
        <a:p>
          <a:endParaRPr lang="es-CO"/>
        </a:p>
      </dgm:t>
    </dgm:pt>
    <dgm:pt modelId="{79B37814-7BDE-49C9-8AA1-E011E1500305}" type="pres">
      <dgm:prSet presAssocID="{2CA0203C-988B-4498-AAFB-C97BD6527D11}" presName="compNode" presStyleCnt="0"/>
      <dgm:spPr/>
    </dgm:pt>
    <dgm:pt modelId="{838E15B7-CF4E-41BF-B869-65EFA947D0D6}" type="pres">
      <dgm:prSet presAssocID="{2CA0203C-988B-4498-AAFB-C97BD6527D11}" presName="bkgdShape" presStyleLbl="node1" presStyleIdx="1" presStyleCnt="4"/>
      <dgm:spPr/>
      <dgm:t>
        <a:bodyPr/>
        <a:lstStyle/>
        <a:p>
          <a:endParaRPr lang="es-CO"/>
        </a:p>
      </dgm:t>
    </dgm:pt>
    <dgm:pt modelId="{5B7D4196-0653-4FF8-9BD7-DF1E73173793}" type="pres">
      <dgm:prSet presAssocID="{2CA0203C-988B-4498-AAFB-C97BD6527D11}" presName="nodeTx" presStyleLbl="node1" presStyleIdx="1" presStyleCnt="4">
        <dgm:presLayoutVars>
          <dgm:bulletEnabled val="1"/>
        </dgm:presLayoutVars>
      </dgm:prSet>
      <dgm:spPr/>
      <dgm:t>
        <a:bodyPr/>
        <a:lstStyle/>
        <a:p>
          <a:endParaRPr lang="es-CO"/>
        </a:p>
      </dgm:t>
    </dgm:pt>
    <dgm:pt modelId="{8928A042-50AB-48A0-A2D2-D893A015465C}" type="pres">
      <dgm:prSet presAssocID="{2CA0203C-988B-4498-AAFB-C97BD6527D11}" presName="invisiNode" presStyleLbl="node1" presStyleIdx="1" presStyleCnt="4"/>
      <dgm:spPr/>
    </dgm:pt>
    <dgm:pt modelId="{06C17AD0-5D00-49C6-A62A-7C80EA0D551A}" type="pres">
      <dgm:prSet presAssocID="{2CA0203C-988B-4498-AAFB-C97BD6527D11}" presName="imagNode" presStyleLbl="fgImgPlace1" presStyleIdx="1" presStyleCnt="4"/>
      <dgm:spPr/>
    </dgm:pt>
    <dgm:pt modelId="{FB68BD73-27EE-48DF-90F5-5E0F9C8A08B5}" type="pres">
      <dgm:prSet presAssocID="{E617FD95-CFF8-4890-91DE-B3135C1E6E10}" presName="sibTrans" presStyleLbl="sibTrans2D1" presStyleIdx="0" presStyleCnt="0"/>
      <dgm:spPr/>
      <dgm:t>
        <a:bodyPr/>
        <a:lstStyle/>
        <a:p>
          <a:endParaRPr lang="es-CO"/>
        </a:p>
      </dgm:t>
    </dgm:pt>
    <dgm:pt modelId="{4C58A33C-CDAC-47AA-96BA-1F8A2550B42B}" type="pres">
      <dgm:prSet presAssocID="{A86F2FEB-1627-45C1-89EB-A086F5A0CC3D}" presName="compNode" presStyleCnt="0"/>
      <dgm:spPr/>
    </dgm:pt>
    <dgm:pt modelId="{8D24FADB-2DA6-45E7-B2ED-87776DF7BBC7}" type="pres">
      <dgm:prSet presAssocID="{A86F2FEB-1627-45C1-89EB-A086F5A0CC3D}" presName="bkgdShape" presStyleLbl="node1" presStyleIdx="2" presStyleCnt="4"/>
      <dgm:spPr/>
      <dgm:t>
        <a:bodyPr/>
        <a:lstStyle/>
        <a:p>
          <a:endParaRPr lang="es-CO"/>
        </a:p>
      </dgm:t>
    </dgm:pt>
    <dgm:pt modelId="{4F394E1D-010D-44ED-B749-EA72DA75E047}" type="pres">
      <dgm:prSet presAssocID="{A86F2FEB-1627-45C1-89EB-A086F5A0CC3D}" presName="nodeTx" presStyleLbl="node1" presStyleIdx="2" presStyleCnt="4">
        <dgm:presLayoutVars>
          <dgm:bulletEnabled val="1"/>
        </dgm:presLayoutVars>
      </dgm:prSet>
      <dgm:spPr/>
      <dgm:t>
        <a:bodyPr/>
        <a:lstStyle/>
        <a:p>
          <a:endParaRPr lang="es-CO"/>
        </a:p>
      </dgm:t>
    </dgm:pt>
    <dgm:pt modelId="{8A7FB11E-573F-4974-80FE-7A269DC3EABF}" type="pres">
      <dgm:prSet presAssocID="{A86F2FEB-1627-45C1-89EB-A086F5A0CC3D}" presName="invisiNode" presStyleLbl="node1" presStyleIdx="2" presStyleCnt="4"/>
      <dgm:spPr/>
    </dgm:pt>
    <dgm:pt modelId="{7831811D-AD29-40F5-98BF-9D4092887AC0}" type="pres">
      <dgm:prSet presAssocID="{A86F2FEB-1627-45C1-89EB-A086F5A0CC3D}" presName="imagNode" presStyleLbl="fgImgPlace1" presStyleIdx="2" presStyleCnt="4"/>
      <dgm:spPr/>
    </dgm:pt>
    <dgm:pt modelId="{C0781C92-1629-4396-86D1-45BF29AAD638}" type="pres">
      <dgm:prSet presAssocID="{230B7487-BA13-49A3-BC3C-F1FD02946D2A}" presName="sibTrans" presStyleLbl="sibTrans2D1" presStyleIdx="0" presStyleCnt="0"/>
      <dgm:spPr/>
      <dgm:t>
        <a:bodyPr/>
        <a:lstStyle/>
        <a:p>
          <a:endParaRPr lang="es-CO"/>
        </a:p>
      </dgm:t>
    </dgm:pt>
    <dgm:pt modelId="{76864CDE-9B34-46A6-B025-27DDE9FAD36D}" type="pres">
      <dgm:prSet presAssocID="{3D248EC3-6A59-4A10-BB06-124502FE08C7}" presName="compNode" presStyleCnt="0"/>
      <dgm:spPr/>
    </dgm:pt>
    <dgm:pt modelId="{A77FC475-9DAE-4AE5-92BD-1BF0ACB24823}" type="pres">
      <dgm:prSet presAssocID="{3D248EC3-6A59-4A10-BB06-124502FE08C7}" presName="bkgdShape" presStyleLbl="node1" presStyleIdx="3" presStyleCnt="4" custLinFactNeighborX="5053" custLinFactNeighborY="5310"/>
      <dgm:spPr/>
      <dgm:t>
        <a:bodyPr/>
        <a:lstStyle/>
        <a:p>
          <a:endParaRPr lang="es-CO"/>
        </a:p>
      </dgm:t>
    </dgm:pt>
    <dgm:pt modelId="{BA6F9AAC-9C19-4A08-848B-11C294C7F4C0}" type="pres">
      <dgm:prSet presAssocID="{3D248EC3-6A59-4A10-BB06-124502FE08C7}" presName="nodeTx" presStyleLbl="node1" presStyleIdx="3" presStyleCnt="4">
        <dgm:presLayoutVars>
          <dgm:bulletEnabled val="1"/>
        </dgm:presLayoutVars>
      </dgm:prSet>
      <dgm:spPr/>
      <dgm:t>
        <a:bodyPr/>
        <a:lstStyle/>
        <a:p>
          <a:endParaRPr lang="es-CO"/>
        </a:p>
      </dgm:t>
    </dgm:pt>
    <dgm:pt modelId="{312E2D91-7CA8-4754-BD09-9141869945BD}" type="pres">
      <dgm:prSet presAssocID="{3D248EC3-6A59-4A10-BB06-124502FE08C7}" presName="invisiNode" presStyleLbl="node1" presStyleIdx="3" presStyleCnt="4"/>
      <dgm:spPr/>
    </dgm:pt>
    <dgm:pt modelId="{FE2A81B1-BA02-4275-9640-7A01F39217F3}" type="pres">
      <dgm:prSet presAssocID="{3D248EC3-6A59-4A10-BB06-124502FE08C7}" presName="imagNode" presStyleLbl="fgImgPlace1" presStyleIdx="3" presStyleCnt="4"/>
      <dgm:spPr>
        <a:blipFill rotWithShape="1">
          <a:blip xmlns:r="http://schemas.openxmlformats.org/officeDocument/2006/relationships" r:embed="rId2"/>
          <a:stretch>
            <a:fillRect/>
          </a:stretch>
        </a:blipFill>
      </dgm:spPr>
    </dgm:pt>
  </dgm:ptLst>
  <dgm:cxnLst>
    <dgm:cxn modelId="{19E9B3E2-4B78-4A21-908A-10FE159EFD56}" type="presOf" srcId="{6B1AAB8F-32FE-4E11-8EEF-EBB49E5750FB}" destId="{D2F4F620-9C57-4A9A-A819-89234C06FCD4}" srcOrd="1" destOrd="0" presId="urn:microsoft.com/office/officeart/2005/8/layout/hList7#1"/>
    <dgm:cxn modelId="{19E4F194-5F01-4AC5-9097-8CD87A54E95F}" srcId="{4B509DE2-500F-4915-8743-AD2B828A9982}" destId="{3D248EC3-6A59-4A10-BB06-124502FE08C7}" srcOrd="3" destOrd="0" parTransId="{D8194BE8-1306-423C-9427-8B20CE7AFC34}" sibTransId="{8D002C06-F8D1-4665-8789-A52643ACF991}"/>
    <dgm:cxn modelId="{2CFDF23D-45FF-4E5B-A3FA-B15E4CBD3BAB}" srcId="{4B509DE2-500F-4915-8743-AD2B828A9982}" destId="{2CA0203C-988B-4498-AAFB-C97BD6527D11}" srcOrd="1" destOrd="0" parTransId="{7644EA69-D398-4251-830C-E0D456604D6C}" sibTransId="{E617FD95-CFF8-4890-91DE-B3135C1E6E10}"/>
    <dgm:cxn modelId="{CFBFDDF1-6C22-414B-AB69-5AFE5BBA3859}" type="presOf" srcId="{2CA0203C-988B-4498-AAFB-C97BD6527D11}" destId="{838E15B7-CF4E-41BF-B869-65EFA947D0D6}" srcOrd="0" destOrd="0" presId="urn:microsoft.com/office/officeart/2005/8/layout/hList7#1"/>
    <dgm:cxn modelId="{FAACBA9C-02F6-4712-BA15-12E76846D593}" type="presOf" srcId="{E617FD95-CFF8-4890-91DE-B3135C1E6E10}" destId="{FB68BD73-27EE-48DF-90F5-5E0F9C8A08B5}" srcOrd="0" destOrd="0" presId="urn:microsoft.com/office/officeart/2005/8/layout/hList7#1"/>
    <dgm:cxn modelId="{EA891ECF-79AF-4D08-B2EE-FEB7F3D35EC1}" srcId="{4B509DE2-500F-4915-8743-AD2B828A9982}" destId="{A86F2FEB-1627-45C1-89EB-A086F5A0CC3D}" srcOrd="2" destOrd="0" parTransId="{67AB31D6-6169-431D-8FC1-900563BEE3EC}" sibTransId="{230B7487-BA13-49A3-BC3C-F1FD02946D2A}"/>
    <dgm:cxn modelId="{7FA3619B-4EB1-48AD-BA29-B98943858B7B}" type="presOf" srcId="{A86F2FEB-1627-45C1-89EB-A086F5A0CC3D}" destId="{4F394E1D-010D-44ED-B749-EA72DA75E047}" srcOrd="1" destOrd="0" presId="urn:microsoft.com/office/officeart/2005/8/layout/hList7#1"/>
    <dgm:cxn modelId="{83F21CB7-263F-41CA-9B84-CF9EC478A469}" type="presOf" srcId="{230B7487-BA13-49A3-BC3C-F1FD02946D2A}" destId="{C0781C92-1629-4396-86D1-45BF29AAD638}" srcOrd="0" destOrd="0" presId="urn:microsoft.com/office/officeart/2005/8/layout/hList7#1"/>
    <dgm:cxn modelId="{0994460B-8920-4946-B3CA-5F8E80FB1D28}" type="presOf" srcId="{2CA0203C-988B-4498-AAFB-C97BD6527D11}" destId="{5B7D4196-0653-4FF8-9BD7-DF1E73173793}" srcOrd="1" destOrd="0" presId="urn:microsoft.com/office/officeart/2005/8/layout/hList7#1"/>
    <dgm:cxn modelId="{4FF01D01-1B80-484F-BF16-76A9E1645F25}" type="presOf" srcId="{6B1AAB8F-32FE-4E11-8EEF-EBB49E5750FB}" destId="{1978022E-7AA1-44E8-9909-D0F2355D731D}" srcOrd="0" destOrd="0" presId="urn:microsoft.com/office/officeart/2005/8/layout/hList7#1"/>
    <dgm:cxn modelId="{82393302-5AE9-4D2D-82A2-8804999F8FFB}" srcId="{4B509DE2-500F-4915-8743-AD2B828A9982}" destId="{6B1AAB8F-32FE-4E11-8EEF-EBB49E5750FB}" srcOrd="0" destOrd="0" parTransId="{70377BA2-1CB4-4AEC-B997-BFA8A9CF75DA}" sibTransId="{E9EF6E3B-E03B-4641-8932-FDD70DE6BCE0}"/>
    <dgm:cxn modelId="{7D918793-B999-40AD-A415-3180DC4EF7B4}" type="presOf" srcId="{A86F2FEB-1627-45C1-89EB-A086F5A0CC3D}" destId="{8D24FADB-2DA6-45E7-B2ED-87776DF7BBC7}" srcOrd="0" destOrd="0" presId="urn:microsoft.com/office/officeart/2005/8/layout/hList7#1"/>
    <dgm:cxn modelId="{6FA06A43-8785-4940-ADE7-8236F56EBFC0}" type="presOf" srcId="{3D248EC3-6A59-4A10-BB06-124502FE08C7}" destId="{A77FC475-9DAE-4AE5-92BD-1BF0ACB24823}" srcOrd="0" destOrd="0" presId="urn:microsoft.com/office/officeart/2005/8/layout/hList7#1"/>
    <dgm:cxn modelId="{8E3EC434-542B-4F40-9B20-EABCC93B4473}" type="presOf" srcId="{3D248EC3-6A59-4A10-BB06-124502FE08C7}" destId="{BA6F9AAC-9C19-4A08-848B-11C294C7F4C0}" srcOrd="1" destOrd="0" presId="urn:microsoft.com/office/officeart/2005/8/layout/hList7#1"/>
    <dgm:cxn modelId="{A0C2813D-A329-4534-87FC-5ABC11B6F592}" type="presOf" srcId="{E9EF6E3B-E03B-4641-8932-FDD70DE6BCE0}" destId="{E8FA8B20-D8B9-4FCF-994E-6CDFBA14E9E4}" srcOrd="0" destOrd="0" presId="urn:microsoft.com/office/officeart/2005/8/layout/hList7#1"/>
    <dgm:cxn modelId="{5A8386F4-C93E-471B-88FF-CB6B0AD4C7AC}" type="presOf" srcId="{4B509DE2-500F-4915-8743-AD2B828A9982}" destId="{CEC64659-0580-400D-BE76-4087DD8D3CE0}" srcOrd="0" destOrd="0" presId="urn:microsoft.com/office/officeart/2005/8/layout/hList7#1"/>
    <dgm:cxn modelId="{B9D89851-011B-4854-8C88-02BAA5E2E89A}" type="presParOf" srcId="{CEC64659-0580-400D-BE76-4087DD8D3CE0}" destId="{731FBBCF-1EB4-4BC7-991C-162351DAA54C}" srcOrd="0" destOrd="0" presId="urn:microsoft.com/office/officeart/2005/8/layout/hList7#1"/>
    <dgm:cxn modelId="{99EBA1C3-8266-4DAC-B38E-8D6E98896B35}" type="presParOf" srcId="{CEC64659-0580-400D-BE76-4087DD8D3CE0}" destId="{F20B3D68-DF8D-4922-A6C8-9397E53625F0}" srcOrd="1" destOrd="0" presId="urn:microsoft.com/office/officeart/2005/8/layout/hList7#1"/>
    <dgm:cxn modelId="{3B36DBE8-7980-4301-BBC3-802A29949412}" type="presParOf" srcId="{F20B3D68-DF8D-4922-A6C8-9397E53625F0}" destId="{E4FA129A-03E8-47F5-9EC4-23CC62919F1D}" srcOrd="0" destOrd="0" presId="urn:microsoft.com/office/officeart/2005/8/layout/hList7#1"/>
    <dgm:cxn modelId="{66B1F74A-8095-4C68-998F-BCCCB58B66F9}" type="presParOf" srcId="{E4FA129A-03E8-47F5-9EC4-23CC62919F1D}" destId="{1978022E-7AA1-44E8-9909-D0F2355D731D}" srcOrd="0" destOrd="0" presId="urn:microsoft.com/office/officeart/2005/8/layout/hList7#1"/>
    <dgm:cxn modelId="{441E2EB0-DCD1-42EC-87E5-94E0454A1CF5}" type="presParOf" srcId="{E4FA129A-03E8-47F5-9EC4-23CC62919F1D}" destId="{D2F4F620-9C57-4A9A-A819-89234C06FCD4}" srcOrd="1" destOrd="0" presId="urn:microsoft.com/office/officeart/2005/8/layout/hList7#1"/>
    <dgm:cxn modelId="{AC696C5A-B312-43C1-929E-80AA8D440330}" type="presParOf" srcId="{E4FA129A-03E8-47F5-9EC4-23CC62919F1D}" destId="{24633F9D-DAAF-4201-8931-21A7AA51F936}" srcOrd="2" destOrd="0" presId="urn:microsoft.com/office/officeart/2005/8/layout/hList7#1"/>
    <dgm:cxn modelId="{2B77ACF0-ED7D-4923-83D8-21788451351D}" type="presParOf" srcId="{E4FA129A-03E8-47F5-9EC4-23CC62919F1D}" destId="{3A9C3670-688A-4457-85AE-D70BF9E1554F}" srcOrd="3" destOrd="0" presId="urn:microsoft.com/office/officeart/2005/8/layout/hList7#1"/>
    <dgm:cxn modelId="{C0A25971-EE4C-4563-AA36-F14C5A408234}" type="presParOf" srcId="{F20B3D68-DF8D-4922-A6C8-9397E53625F0}" destId="{E8FA8B20-D8B9-4FCF-994E-6CDFBA14E9E4}" srcOrd="1" destOrd="0" presId="urn:microsoft.com/office/officeart/2005/8/layout/hList7#1"/>
    <dgm:cxn modelId="{E825F4B1-D0FF-424A-9B5B-90E87E739142}" type="presParOf" srcId="{F20B3D68-DF8D-4922-A6C8-9397E53625F0}" destId="{79B37814-7BDE-49C9-8AA1-E011E1500305}" srcOrd="2" destOrd="0" presId="urn:microsoft.com/office/officeart/2005/8/layout/hList7#1"/>
    <dgm:cxn modelId="{3A995DF5-E6B9-429E-8153-7D3A3DB2F881}" type="presParOf" srcId="{79B37814-7BDE-49C9-8AA1-E011E1500305}" destId="{838E15B7-CF4E-41BF-B869-65EFA947D0D6}" srcOrd="0" destOrd="0" presId="urn:microsoft.com/office/officeart/2005/8/layout/hList7#1"/>
    <dgm:cxn modelId="{1DAD56FB-9BE0-4E95-9B81-EFC207F3AF91}" type="presParOf" srcId="{79B37814-7BDE-49C9-8AA1-E011E1500305}" destId="{5B7D4196-0653-4FF8-9BD7-DF1E73173793}" srcOrd="1" destOrd="0" presId="urn:microsoft.com/office/officeart/2005/8/layout/hList7#1"/>
    <dgm:cxn modelId="{5452CFB8-0A33-422A-B6DC-F7290CA4522B}" type="presParOf" srcId="{79B37814-7BDE-49C9-8AA1-E011E1500305}" destId="{8928A042-50AB-48A0-A2D2-D893A015465C}" srcOrd="2" destOrd="0" presId="urn:microsoft.com/office/officeart/2005/8/layout/hList7#1"/>
    <dgm:cxn modelId="{9451D721-FFA1-42DB-B781-832FE1C22D76}" type="presParOf" srcId="{79B37814-7BDE-49C9-8AA1-E011E1500305}" destId="{06C17AD0-5D00-49C6-A62A-7C80EA0D551A}" srcOrd="3" destOrd="0" presId="urn:microsoft.com/office/officeart/2005/8/layout/hList7#1"/>
    <dgm:cxn modelId="{0A66BE3B-BAD9-4994-89F2-2ACC52CD5B10}" type="presParOf" srcId="{F20B3D68-DF8D-4922-A6C8-9397E53625F0}" destId="{FB68BD73-27EE-48DF-90F5-5E0F9C8A08B5}" srcOrd="3" destOrd="0" presId="urn:microsoft.com/office/officeart/2005/8/layout/hList7#1"/>
    <dgm:cxn modelId="{D33DDC65-EF12-4774-923C-AB5D4ACC85D4}" type="presParOf" srcId="{F20B3D68-DF8D-4922-A6C8-9397E53625F0}" destId="{4C58A33C-CDAC-47AA-96BA-1F8A2550B42B}" srcOrd="4" destOrd="0" presId="urn:microsoft.com/office/officeart/2005/8/layout/hList7#1"/>
    <dgm:cxn modelId="{3F1D9516-34AD-4823-A4A5-CE1343FA3513}" type="presParOf" srcId="{4C58A33C-CDAC-47AA-96BA-1F8A2550B42B}" destId="{8D24FADB-2DA6-45E7-B2ED-87776DF7BBC7}" srcOrd="0" destOrd="0" presId="urn:microsoft.com/office/officeart/2005/8/layout/hList7#1"/>
    <dgm:cxn modelId="{BD137A62-5070-46B3-A6C5-DEF4B6612D5A}" type="presParOf" srcId="{4C58A33C-CDAC-47AA-96BA-1F8A2550B42B}" destId="{4F394E1D-010D-44ED-B749-EA72DA75E047}" srcOrd="1" destOrd="0" presId="urn:microsoft.com/office/officeart/2005/8/layout/hList7#1"/>
    <dgm:cxn modelId="{055AB842-24B5-4F8D-B839-C5C2E0AAF224}" type="presParOf" srcId="{4C58A33C-CDAC-47AA-96BA-1F8A2550B42B}" destId="{8A7FB11E-573F-4974-80FE-7A269DC3EABF}" srcOrd="2" destOrd="0" presId="urn:microsoft.com/office/officeart/2005/8/layout/hList7#1"/>
    <dgm:cxn modelId="{44B162C9-69B8-43C5-A6FC-B6409C3535C9}" type="presParOf" srcId="{4C58A33C-CDAC-47AA-96BA-1F8A2550B42B}" destId="{7831811D-AD29-40F5-98BF-9D4092887AC0}" srcOrd="3" destOrd="0" presId="urn:microsoft.com/office/officeart/2005/8/layout/hList7#1"/>
    <dgm:cxn modelId="{993351CD-96E1-403D-BE9E-69FB6A9C90A3}" type="presParOf" srcId="{F20B3D68-DF8D-4922-A6C8-9397E53625F0}" destId="{C0781C92-1629-4396-86D1-45BF29AAD638}" srcOrd="5" destOrd="0" presId="urn:microsoft.com/office/officeart/2005/8/layout/hList7#1"/>
    <dgm:cxn modelId="{C387AB95-5684-466F-B70B-4D3FA81B96B7}" type="presParOf" srcId="{F20B3D68-DF8D-4922-A6C8-9397E53625F0}" destId="{76864CDE-9B34-46A6-B025-27DDE9FAD36D}" srcOrd="6" destOrd="0" presId="urn:microsoft.com/office/officeart/2005/8/layout/hList7#1"/>
    <dgm:cxn modelId="{740B19EC-CC72-4A13-BAF5-97227A77865C}" type="presParOf" srcId="{76864CDE-9B34-46A6-B025-27DDE9FAD36D}" destId="{A77FC475-9DAE-4AE5-92BD-1BF0ACB24823}" srcOrd="0" destOrd="0" presId="urn:microsoft.com/office/officeart/2005/8/layout/hList7#1"/>
    <dgm:cxn modelId="{3B810BCC-EDAF-4BDE-990F-1ACF941263B5}" type="presParOf" srcId="{76864CDE-9B34-46A6-B025-27DDE9FAD36D}" destId="{BA6F9AAC-9C19-4A08-848B-11C294C7F4C0}" srcOrd="1" destOrd="0" presId="urn:microsoft.com/office/officeart/2005/8/layout/hList7#1"/>
    <dgm:cxn modelId="{0846707D-D151-4443-A99B-DF521CC7D39D}" type="presParOf" srcId="{76864CDE-9B34-46A6-B025-27DDE9FAD36D}" destId="{312E2D91-7CA8-4754-BD09-9141869945BD}" srcOrd="2" destOrd="0" presId="urn:microsoft.com/office/officeart/2005/8/layout/hList7#1"/>
    <dgm:cxn modelId="{98973A81-2AB9-4933-B1B7-BA0421ACADD9}" type="presParOf" srcId="{76864CDE-9B34-46A6-B025-27DDE9FAD36D}" destId="{FE2A81B1-BA02-4275-9640-7A01F39217F3}"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2C6DFE-4659-4F8F-B2A2-0006193F6AA2}" type="doc">
      <dgm:prSet loTypeId="urn:microsoft.com/office/officeart/2005/8/layout/target3" loCatId="relationship" qsTypeId="urn:microsoft.com/office/officeart/2005/8/quickstyle/simple5" qsCatId="simple" csTypeId="urn:microsoft.com/office/officeart/2005/8/colors/colorful3" csCatId="colorful" phldr="1"/>
      <dgm:spPr/>
      <dgm:t>
        <a:bodyPr/>
        <a:lstStyle/>
        <a:p>
          <a:endParaRPr lang="es-CO"/>
        </a:p>
      </dgm:t>
    </dgm:pt>
    <dgm:pt modelId="{60008176-C368-47DF-8F62-379BE116359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1400" dirty="0" smtClean="0"/>
            <a:t>La interacción comprende el reconocimiento del otro y permite el ejercicio de la ciudadanía en Familia, Escuela, localidad y otros.</a:t>
          </a:r>
          <a:endParaRPr lang="es-CO" sz="1400" dirty="0"/>
        </a:p>
      </dgm:t>
    </dgm:pt>
    <dgm:pt modelId="{12AF52E6-C23D-4CC5-9E11-622938657955}" type="parTrans" cxnId="{A964F6D6-9074-4204-82C1-67319181FC28}">
      <dgm:prSet/>
      <dgm:spPr/>
      <dgm:t>
        <a:bodyPr/>
        <a:lstStyle/>
        <a:p>
          <a:endParaRPr lang="es-CO"/>
        </a:p>
      </dgm:t>
    </dgm:pt>
    <dgm:pt modelId="{6CF0B3F2-C5FE-4CFE-8B48-0D3164E3589B}" type="sibTrans" cxnId="{A964F6D6-9074-4204-82C1-67319181FC28}">
      <dgm:prSet/>
      <dgm:spPr/>
      <dgm:t>
        <a:bodyPr/>
        <a:lstStyle/>
        <a:p>
          <a:endParaRPr lang="es-CO"/>
        </a:p>
      </dgm:t>
    </dgm:pt>
    <dgm:pt modelId="{19001DA8-3400-4EC6-B006-5A669C00B8D7}">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1400" dirty="0" smtClean="0"/>
            <a:t>Habilidades para valoración de la diversidad y pluralidad, la participación y convivencia en paz.</a:t>
          </a:r>
          <a:endParaRPr lang="es-CO" sz="1400" dirty="0"/>
        </a:p>
      </dgm:t>
    </dgm:pt>
    <dgm:pt modelId="{B37F33D4-A4D6-47FD-AFF6-7FFCBA6DB762}" type="parTrans" cxnId="{F1916D33-4483-4A49-A717-3E9D198D4A92}">
      <dgm:prSet/>
      <dgm:spPr/>
      <dgm:t>
        <a:bodyPr/>
        <a:lstStyle/>
        <a:p>
          <a:endParaRPr lang="es-MX"/>
        </a:p>
      </dgm:t>
    </dgm:pt>
    <dgm:pt modelId="{87F0B4DC-6943-4BF7-8DBB-BBC66536E9CD}" type="sibTrans" cxnId="{F1916D33-4483-4A49-A717-3E9D198D4A92}">
      <dgm:prSet/>
      <dgm:spPr/>
      <dgm:t>
        <a:bodyPr/>
        <a:lstStyle/>
        <a:p>
          <a:endParaRPr lang="es-MX"/>
        </a:p>
      </dgm:t>
    </dgm:pt>
    <dgm:pt modelId="{8C7822A3-E6EB-4E36-AFD9-AE1110861F3D}">
      <dgm:prSet phldrT="[Texto]" custT="1"/>
      <dgm:spPr/>
      <dgm:t>
        <a:bodyPr/>
        <a:lstStyle/>
        <a:p>
          <a:pPr algn="l"/>
          <a:r>
            <a:rPr lang="es-CO" sz="2200" dirty="0" smtClean="0"/>
            <a:t>Convivencia</a:t>
          </a:r>
        </a:p>
        <a:p>
          <a:pPr algn="l"/>
          <a:r>
            <a:rPr lang="es-CO" sz="1400" dirty="0" smtClean="0"/>
            <a:t>(Valoro las diferencias)</a:t>
          </a:r>
          <a:endParaRPr lang="es-CO" sz="1400" dirty="0"/>
        </a:p>
      </dgm:t>
    </dgm:pt>
    <dgm:pt modelId="{62BAB553-1421-491F-8989-E205908ADAFD}" type="sibTrans" cxnId="{4F6C63E7-7038-4722-9D98-9F8913EB9066}">
      <dgm:prSet/>
      <dgm:spPr/>
      <dgm:t>
        <a:bodyPr/>
        <a:lstStyle/>
        <a:p>
          <a:endParaRPr lang="es-CO"/>
        </a:p>
      </dgm:t>
    </dgm:pt>
    <dgm:pt modelId="{79A1C56B-1013-4F3F-9E4F-896A97004A63}" type="parTrans" cxnId="{4F6C63E7-7038-4722-9D98-9F8913EB9066}">
      <dgm:prSet/>
      <dgm:spPr/>
      <dgm:t>
        <a:bodyPr/>
        <a:lstStyle/>
        <a:p>
          <a:endParaRPr lang="es-CO"/>
        </a:p>
      </dgm:t>
    </dgm:pt>
    <dgm:pt modelId="{49210620-F78B-4451-B175-B089431505CE}">
      <dgm:prSet phldrT="[Texto]" custT="1"/>
      <dgm:spPr/>
      <dgm:t>
        <a:bodyPr/>
        <a:lstStyle/>
        <a:p>
          <a:pPr algn="l"/>
          <a:r>
            <a:rPr lang="es-CO" sz="2200" dirty="0" smtClean="0"/>
            <a:t>Ciudadanía</a:t>
          </a:r>
        </a:p>
        <a:p>
          <a:pPr algn="l"/>
          <a:r>
            <a:rPr lang="es-CO" sz="1400" dirty="0" smtClean="0"/>
            <a:t>(Construyo transformaciones)</a:t>
          </a:r>
          <a:endParaRPr lang="es-CO" sz="1400" dirty="0"/>
        </a:p>
      </dgm:t>
    </dgm:pt>
    <dgm:pt modelId="{D513753E-280E-44A7-A96F-8FD6CE24DACB}" type="parTrans" cxnId="{1384988A-6BEB-41CE-8BC4-4D21946DCD66}">
      <dgm:prSet/>
      <dgm:spPr/>
      <dgm:t>
        <a:bodyPr/>
        <a:lstStyle/>
        <a:p>
          <a:endParaRPr lang="es-CO"/>
        </a:p>
      </dgm:t>
    </dgm:pt>
    <dgm:pt modelId="{91E94FFC-3EAD-4288-B2B5-8EA0CA29AC21}" type="sibTrans" cxnId="{1384988A-6BEB-41CE-8BC4-4D21946DCD66}">
      <dgm:prSet/>
      <dgm:spPr/>
      <dgm:t>
        <a:bodyPr/>
        <a:lstStyle/>
        <a:p>
          <a:endParaRPr lang="es-CO"/>
        </a:p>
      </dgm:t>
    </dgm:pt>
    <dgm:pt modelId="{DFE98E17-6B79-45B9-A5D9-D6CADEE3E0FD}">
      <dgm:prSet custT="1"/>
      <dgm:spPr/>
      <dgm:t>
        <a:bodyPr/>
        <a:lstStyle/>
        <a:p>
          <a:r>
            <a:rPr lang="es-CO" sz="1400" dirty="0"/>
            <a:t>Se asume y se ejerce en el reconocimiento como parte del ordenamiento social.</a:t>
          </a:r>
        </a:p>
      </dgm:t>
    </dgm:pt>
    <dgm:pt modelId="{81A388A1-C175-4D05-B0EC-BA6990788A75}" type="parTrans" cxnId="{19505BF7-81AF-4BA9-BE33-8FECBF2495A9}">
      <dgm:prSet/>
      <dgm:spPr/>
      <dgm:t>
        <a:bodyPr/>
        <a:lstStyle/>
        <a:p>
          <a:endParaRPr lang="es-CO"/>
        </a:p>
      </dgm:t>
    </dgm:pt>
    <dgm:pt modelId="{EF4D5C93-CC93-4D43-B0D9-902BADDD8B62}" type="sibTrans" cxnId="{19505BF7-81AF-4BA9-BE33-8FECBF2495A9}">
      <dgm:prSet/>
      <dgm:spPr/>
      <dgm:t>
        <a:bodyPr/>
        <a:lstStyle/>
        <a:p>
          <a:endParaRPr lang="es-CO"/>
        </a:p>
      </dgm:t>
    </dgm:pt>
    <dgm:pt modelId="{A868AB2B-32BA-464F-AE7F-DD9511C43C88}">
      <dgm:prSet custT="1"/>
      <dgm:spPr/>
      <dgm:t>
        <a:bodyPr/>
        <a:lstStyle/>
        <a:p>
          <a:r>
            <a:rPr lang="es-CO" sz="1400" dirty="0"/>
            <a:t>Construcción, mejoramiento y transformación de los diferentes contextos.</a:t>
          </a:r>
        </a:p>
      </dgm:t>
    </dgm:pt>
    <dgm:pt modelId="{53140692-671C-4758-A63D-4140A216C61D}" type="parTrans" cxnId="{FE271578-692D-4D74-A88E-7F3BAEFAE9AA}">
      <dgm:prSet/>
      <dgm:spPr/>
      <dgm:t>
        <a:bodyPr/>
        <a:lstStyle/>
        <a:p>
          <a:endParaRPr lang="es-CO"/>
        </a:p>
      </dgm:t>
    </dgm:pt>
    <dgm:pt modelId="{461B663B-71C3-4DDB-B1B5-61DE64FFC39A}" type="sibTrans" cxnId="{FE271578-692D-4D74-A88E-7F3BAEFAE9AA}">
      <dgm:prSet/>
      <dgm:spPr/>
      <dgm:t>
        <a:bodyPr/>
        <a:lstStyle/>
        <a:p>
          <a:endParaRPr lang="es-CO"/>
        </a:p>
      </dgm:t>
    </dgm:pt>
    <dgm:pt modelId="{61518743-C8EE-4EC2-B7D4-A7BFB2BC8423}">
      <dgm:prSet phldrT="[Texto]" custT="1"/>
      <dgm:spPr/>
      <dgm:t>
        <a:bodyPr/>
        <a:lstStyle/>
        <a:p>
          <a:pPr algn="l"/>
          <a:r>
            <a:rPr lang="es-CO" sz="2200" dirty="0" smtClean="0"/>
            <a:t>Sexualidad</a:t>
          </a:r>
        </a:p>
        <a:p>
          <a:pPr algn="l"/>
          <a:r>
            <a:rPr lang="es-CO" sz="1400" dirty="0" smtClean="0"/>
            <a:t>(Me asumo)</a:t>
          </a:r>
          <a:endParaRPr lang="es-CO" sz="1400" dirty="0"/>
        </a:p>
      </dgm:t>
    </dgm:pt>
    <dgm:pt modelId="{0C9DE394-AE2A-442F-96FB-C75395BC5D57}" type="parTrans" cxnId="{80B6B0DF-63D4-4CF9-87A3-744E66A05550}">
      <dgm:prSet/>
      <dgm:spPr/>
      <dgm:t>
        <a:bodyPr/>
        <a:lstStyle/>
        <a:p>
          <a:endParaRPr lang="es-CO"/>
        </a:p>
      </dgm:t>
    </dgm:pt>
    <dgm:pt modelId="{7862B6B9-FEA7-413E-BE89-B33B759D80AC}" type="sibTrans" cxnId="{80B6B0DF-63D4-4CF9-87A3-744E66A05550}">
      <dgm:prSet/>
      <dgm:spPr/>
      <dgm:t>
        <a:bodyPr/>
        <a:lstStyle/>
        <a:p>
          <a:endParaRPr lang="es-CO"/>
        </a:p>
      </dgm:t>
    </dgm:pt>
    <dgm:pt modelId="{73F4D619-AF71-4B84-A239-E67F93FC16F4}">
      <dgm:prSet custT="1"/>
      <dgm:spPr/>
      <dgm:t>
        <a:bodyPr/>
        <a:lstStyle/>
        <a:p>
          <a:r>
            <a:rPr lang="es-CO" sz="1400" dirty="0"/>
            <a:t>Componente</a:t>
          </a:r>
        </a:p>
      </dgm:t>
    </dgm:pt>
    <dgm:pt modelId="{7DCF00E0-2DD8-4ACF-B36F-4918E3B24B47}" type="parTrans" cxnId="{2DFDC172-D1E9-4FEE-8C81-34FF8AC462D1}">
      <dgm:prSet/>
      <dgm:spPr/>
      <dgm:t>
        <a:bodyPr/>
        <a:lstStyle/>
        <a:p>
          <a:endParaRPr lang="es-CO"/>
        </a:p>
      </dgm:t>
    </dgm:pt>
    <dgm:pt modelId="{B71BEF39-F489-4387-B444-11844C568744}" type="sibTrans" cxnId="{2DFDC172-D1E9-4FEE-8C81-34FF8AC462D1}">
      <dgm:prSet/>
      <dgm:spPr/>
      <dgm:t>
        <a:bodyPr/>
        <a:lstStyle/>
        <a:p>
          <a:endParaRPr lang="es-CO"/>
        </a:p>
      </dgm:t>
    </dgm:pt>
    <dgm:pt modelId="{FB77C3C7-AE71-4C65-A05A-4C39D6872BA0}">
      <dgm:prSet custT="1"/>
      <dgm:spPr/>
      <dgm:t>
        <a:bodyPr/>
        <a:lstStyle/>
        <a:p>
          <a:r>
            <a:rPr lang="es-CO" sz="1400" dirty="0"/>
            <a:t>Sexo</a:t>
          </a:r>
        </a:p>
      </dgm:t>
    </dgm:pt>
    <dgm:pt modelId="{BB5E11B9-F85F-4BB6-A4D7-2FEF6A89584E}" type="parTrans" cxnId="{916EFF65-5EC8-43C4-AF56-C89799A076AA}">
      <dgm:prSet/>
      <dgm:spPr/>
      <dgm:t>
        <a:bodyPr/>
        <a:lstStyle/>
        <a:p>
          <a:endParaRPr lang="es-CO"/>
        </a:p>
      </dgm:t>
    </dgm:pt>
    <dgm:pt modelId="{105BE041-7898-419F-8DC0-919BB684546C}" type="sibTrans" cxnId="{916EFF65-5EC8-43C4-AF56-C89799A076AA}">
      <dgm:prSet/>
      <dgm:spPr/>
      <dgm:t>
        <a:bodyPr/>
        <a:lstStyle/>
        <a:p>
          <a:endParaRPr lang="es-CO"/>
        </a:p>
      </dgm:t>
    </dgm:pt>
    <dgm:pt modelId="{F566F0EC-68E0-49EB-BF94-EB6F7EF3DE5D}">
      <dgm:prSet custT="1"/>
      <dgm:spPr/>
      <dgm:t>
        <a:bodyPr/>
        <a:lstStyle/>
        <a:p>
          <a:r>
            <a:rPr lang="es-CO" sz="1400" dirty="0"/>
            <a:t>Identidad de Género</a:t>
          </a:r>
        </a:p>
      </dgm:t>
    </dgm:pt>
    <dgm:pt modelId="{6C3C5D04-24CF-4170-A4FC-CD2F5A94C69C}" type="parTrans" cxnId="{F2C55E74-6125-4D96-A02F-BDB01A1D328B}">
      <dgm:prSet/>
      <dgm:spPr/>
      <dgm:t>
        <a:bodyPr/>
        <a:lstStyle/>
        <a:p>
          <a:endParaRPr lang="es-CO"/>
        </a:p>
      </dgm:t>
    </dgm:pt>
    <dgm:pt modelId="{9258677A-7D22-47D9-845E-29778261EFFF}" type="sibTrans" cxnId="{F2C55E74-6125-4D96-A02F-BDB01A1D328B}">
      <dgm:prSet/>
      <dgm:spPr/>
      <dgm:t>
        <a:bodyPr/>
        <a:lstStyle/>
        <a:p>
          <a:endParaRPr lang="es-CO"/>
        </a:p>
      </dgm:t>
    </dgm:pt>
    <dgm:pt modelId="{7F13416B-9D0B-44E7-AF0F-709F0E88FE86}">
      <dgm:prSet custT="1"/>
      <dgm:spPr/>
      <dgm:t>
        <a:bodyPr/>
        <a:lstStyle/>
        <a:p>
          <a:r>
            <a:rPr lang="es-CO" sz="1400" dirty="0"/>
            <a:t>Comportamientos Culturales de Género</a:t>
          </a:r>
        </a:p>
      </dgm:t>
    </dgm:pt>
    <dgm:pt modelId="{61837280-83A6-41CE-9D0F-49B3C082FC91}" type="parTrans" cxnId="{DF672BEC-ED10-4598-93F1-92DCAD511115}">
      <dgm:prSet/>
      <dgm:spPr/>
      <dgm:t>
        <a:bodyPr/>
        <a:lstStyle/>
        <a:p>
          <a:endParaRPr lang="es-CO"/>
        </a:p>
      </dgm:t>
    </dgm:pt>
    <dgm:pt modelId="{B775B846-3A7B-42B6-B7AE-AC85B1FCEE6C}" type="sibTrans" cxnId="{DF672BEC-ED10-4598-93F1-92DCAD511115}">
      <dgm:prSet/>
      <dgm:spPr/>
      <dgm:t>
        <a:bodyPr/>
        <a:lstStyle/>
        <a:p>
          <a:endParaRPr lang="es-CO"/>
        </a:p>
      </dgm:t>
    </dgm:pt>
    <dgm:pt modelId="{E51C68D5-9AA2-4D59-A360-94816E49D2E1}">
      <dgm:prSet custT="1"/>
      <dgm:spPr/>
      <dgm:t>
        <a:bodyPr/>
        <a:lstStyle/>
        <a:p>
          <a:r>
            <a:rPr lang="es-CO" sz="1400" dirty="0"/>
            <a:t>Orientación Sexual</a:t>
          </a:r>
        </a:p>
      </dgm:t>
    </dgm:pt>
    <dgm:pt modelId="{B68181C5-775E-43B5-8270-42826D406116}" type="parTrans" cxnId="{B46D2056-1AD3-4BC1-B2D7-93877F64B122}">
      <dgm:prSet/>
      <dgm:spPr/>
      <dgm:t>
        <a:bodyPr/>
        <a:lstStyle/>
        <a:p>
          <a:endParaRPr lang="es-CO"/>
        </a:p>
      </dgm:t>
    </dgm:pt>
    <dgm:pt modelId="{156B700A-362B-48AB-9695-0E4D8AD71FAE}" type="sibTrans" cxnId="{B46D2056-1AD3-4BC1-B2D7-93877F64B122}">
      <dgm:prSet/>
      <dgm:spPr/>
      <dgm:t>
        <a:bodyPr/>
        <a:lstStyle/>
        <a:p>
          <a:endParaRPr lang="es-CO"/>
        </a:p>
      </dgm:t>
    </dgm:pt>
    <dgm:pt modelId="{1648987F-4CD3-483F-9E8D-541302188E8F}" type="pres">
      <dgm:prSet presAssocID="{172C6DFE-4659-4F8F-B2A2-0006193F6AA2}" presName="Name0" presStyleCnt="0">
        <dgm:presLayoutVars>
          <dgm:chMax val="7"/>
          <dgm:dir/>
          <dgm:animLvl val="lvl"/>
          <dgm:resizeHandles val="exact"/>
        </dgm:presLayoutVars>
      </dgm:prSet>
      <dgm:spPr/>
      <dgm:t>
        <a:bodyPr/>
        <a:lstStyle/>
        <a:p>
          <a:endParaRPr lang="es-CO"/>
        </a:p>
      </dgm:t>
    </dgm:pt>
    <dgm:pt modelId="{4BC65EDD-CA2A-40D1-AC93-855769889670}" type="pres">
      <dgm:prSet presAssocID="{49210620-F78B-4451-B175-B089431505CE}" presName="circle1" presStyleLbl="node1" presStyleIdx="0" presStyleCnt="3" custLinFactNeighborX="-71" custLinFactNeighborY="-1212"/>
      <dgm:spPr/>
    </dgm:pt>
    <dgm:pt modelId="{E30DF4FB-F6B4-4F4B-9DA0-10F913F0407B}" type="pres">
      <dgm:prSet presAssocID="{49210620-F78B-4451-B175-B089431505CE}" presName="space" presStyleCnt="0"/>
      <dgm:spPr/>
    </dgm:pt>
    <dgm:pt modelId="{3C1A1705-5ADF-4B4E-8BE5-FDD2D3EBE78A}" type="pres">
      <dgm:prSet presAssocID="{49210620-F78B-4451-B175-B089431505CE}" presName="rect1" presStyleLbl="alignAcc1" presStyleIdx="0" presStyleCnt="3"/>
      <dgm:spPr/>
      <dgm:t>
        <a:bodyPr/>
        <a:lstStyle/>
        <a:p>
          <a:endParaRPr lang="es-CO"/>
        </a:p>
      </dgm:t>
    </dgm:pt>
    <dgm:pt modelId="{5FEBACBA-EB46-44F6-AB50-4BA4D0575C64}" type="pres">
      <dgm:prSet presAssocID="{8C7822A3-E6EB-4E36-AFD9-AE1110861F3D}" presName="vertSpace2" presStyleLbl="node1" presStyleIdx="0" presStyleCnt="3"/>
      <dgm:spPr/>
    </dgm:pt>
    <dgm:pt modelId="{8683E3F3-FED5-48DE-BEB1-8BE9888C89CD}" type="pres">
      <dgm:prSet presAssocID="{8C7822A3-E6EB-4E36-AFD9-AE1110861F3D}" presName="circle2" presStyleLbl="node1" presStyleIdx="1" presStyleCnt="3"/>
      <dgm:spPr/>
    </dgm:pt>
    <dgm:pt modelId="{9C8D04A0-6224-410C-BACF-D1CC3162CF2F}" type="pres">
      <dgm:prSet presAssocID="{8C7822A3-E6EB-4E36-AFD9-AE1110861F3D}" presName="rect2" presStyleLbl="alignAcc1" presStyleIdx="1" presStyleCnt="3" custScaleX="100100"/>
      <dgm:spPr/>
      <dgm:t>
        <a:bodyPr/>
        <a:lstStyle/>
        <a:p>
          <a:endParaRPr lang="es-CO"/>
        </a:p>
      </dgm:t>
    </dgm:pt>
    <dgm:pt modelId="{0B1EA707-345A-4052-955B-658E10BB1199}" type="pres">
      <dgm:prSet presAssocID="{61518743-C8EE-4EC2-B7D4-A7BFB2BC8423}" presName="vertSpace3" presStyleLbl="node1" presStyleIdx="1" presStyleCnt="3"/>
      <dgm:spPr/>
    </dgm:pt>
    <dgm:pt modelId="{E3B44182-B7A8-4719-B3C6-1FC3586655DD}" type="pres">
      <dgm:prSet presAssocID="{61518743-C8EE-4EC2-B7D4-A7BFB2BC8423}" presName="circle3" presStyleLbl="node1" presStyleIdx="2" presStyleCnt="3"/>
      <dgm:spPr/>
    </dgm:pt>
    <dgm:pt modelId="{E42AEDB4-8788-4710-950B-6761B2BFB4C3}" type="pres">
      <dgm:prSet presAssocID="{61518743-C8EE-4EC2-B7D4-A7BFB2BC8423}" presName="rect3" presStyleLbl="alignAcc1" presStyleIdx="2" presStyleCnt="3" custScaleX="100000"/>
      <dgm:spPr/>
      <dgm:t>
        <a:bodyPr/>
        <a:lstStyle/>
        <a:p>
          <a:endParaRPr lang="es-CO"/>
        </a:p>
      </dgm:t>
    </dgm:pt>
    <dgm:pt modelId="{8FF43070-2A77-4435-9887-1D580BA2AE66}" type="pres">
      <dgm:prSet presAssocID="{49210620-F78B-4451-B175-B089431505CE}" presName="rect1ParTx" presStyleLbl="alignAcc1" presStyleIdx="2" presStyleCnt="3">
        <dgm:presLayoutVars>
          <dgm:chMax val="1"/>
          <dgm:bulletEnabled val="1"/>
        </dgm:presLayoutVars>
      </dgm:prSet>
      <dgm:spPr/>
      <dgm:t>
        <a:bodyPr/>
        <a:lstStyle/>
        <a:p>
          <a:endParaRPr lang="es-CO"/>
        </a:p>
      </dgm:t>
    </dgm:pt>
    <dgm:pt modelId="{AC7336A7-9355-4DC3-984D-03732C03A975}" type="pres">
      <dgm:prSet presAssocID="{49210620-F78B-4451-B175-B089431505CE}" presName="rect1ChTx" presStyleLbl="alignAcc1" presStyleIdx="2" presStyleCnt="3" custLinFactNeighborX="-31736" custLinFactNeighborY="-5933">
        <dgm:presLayoutVars>
          <dgm:bulletEnabled val="1"/>
        </dgm:presLayoutVars>
      </dgm:prSet>
      <dgm:spPr/>
      <dgm:t>
        <a:bodyPr/>
        <a:lstStyle/>
        <a:p>
          <a:endParaRPr lang="es-CO"/>
        </a:p>
      </dgm:t>
    </dgm:pt>
    <dgm:pt modelId="{55CDE5C1-124A-4364-848B-69042F16A052}" type="pres">
      <dgm:prSet presAssocID="{8C7822A3-E6EB-4E36-AFD9-AE1110861F3D}" presName="rect2ParTx" presStyleLbl="alignAcc1" presStyleIdx="2" presStyleCnt="3">
        <dgm:presLayoutVars>
          <dgm:chMax val="1"/>
          <dgm:bulletEnabled val="1"/>
        </dgm:presLayoutVars>
      </dgm:prSet>
      <dgm:spPr/>
      <dgm:t>
        <a:bodyPr/>
        <a:lstStyle/>
        <a:p>
          <a:endParaRPr lang="es-CO"/>
        </a:p>
      </dgm:t>
    </dgm:pt>
    <dgm:pt modelId="{0543E931-EFDE-4EC3-BF12-5BC87A8F1D87}" type="pres">
      <dgm:prSet presAssocID="{8C7822A3-E6EB-4E36-AFD9-AE1110861F3D}" presName="rect2ChTx" presStyleLbl="alignAcc1" presStyleIdx="2" presStyleCnt="3" custScaleX="141030" custLinFactNeighborX="-15745" custLinFactNeighborY="-1248">
        <dgm:presLayoutVars>
          <dgm:bulletEnabled val="1"/>
        </dgm:presLayoutVars>
      </dgm:prSet>
      <dgm:spPr/>
      <dgm:t>
        <a:bodyPr/>
        <a:lstStyle/>
        <a:p>
          <a:endParaRPr lang="es-CO"/>
        </a:p>
      </dgm:t>
    </dgm:pt>
    <dgm:pt modelId="{206CAFD7-0D17-4CCD-8DBE-DA8B48A6DD3B}" type="pres">
      <dgm:prSet presAssocID="{61518743-C8EE-4EC2-B7D4-A7BFB2BC8423}" presName="rect3ParTx" presStyleLbl="alignAcc1" presStyleIdx="2" presStyleCnt="3">
        <dgm:presLayoutVars>
          <dgm:chMax val="1"/>
          <dgm:bulletEnabled val="1"/>
        </dgm:presLayoutVars>
      </dgm:prSet>
      <dgm:spPr/>
      <dgm:t>
        <a:bodyPr/>
        <a:lstStyle/>
        <a:p>
          <a:endParaRPr lang="es-CO"/>
        </a:p>
      </dgm:t>
    </dgm:pt>
    <dgm:pt modelId="{4E83E63F-144E-408D-A75D-D122626EE9E7}" type="pres">
      <dgm:prSet presAssocID="{61518743-C8EE-4EC2-B7D4-A7BFB2BC8423}" presName="rect3ChTx" presStyleLbl="alignAcc1" presStyleIdx="2" presStyleCnt="3" custScaleX="100000" custScaleY="100000" custLinFactNeighborX="-46900" custLinFactNeighborY="-4670">
        <dgm:presLayoutVars>
          <dgm:bulletEnabled val="1"/>
        </dgm:presLayoutVars>
      </dgm:prSet>
      <dgm:spPr/>
      <dgm:t>
        <a:bodyPr/>
        <a:lstStyle/>
        <a:p>
          <a:endParaRPr lang="es-CO"/>
        </a:p>
      </dgm:t>
    </dgm:pt>
  </dgm:ptLst>
  <dgm:cxnLst>
    <dgm:cxn modelId="{1384988A-6BEB-41CE-8BC4-4D21946DCD66}" srcId="{172C6DFE-4659-4F8F-B2A2-0006193F6AA2}" destId="{49210620-F78B-4451-B175-B089431505CE}" srcOrd="0" destOrd="0" parTransId="{D513753E-280E-44A7-A96F-8FD6CE24DACB}" sibTransId="{91E94FFC-3EAD-4288-B2B5-8EA0CA29AC21}"/>
    <dgm:cxn modelId="{75E7AD8F-1970-4764-ACD2-1815AAF2E34A}" type="presOf" srcId="{8C7822A3-E6EB-4E36-AFD9-AE1110861F3D}" destId="{55CDE5C1-124A-4364-848B-69042F16A052}" srcOrd="1" destOrd="0" presId="urn:microsoft.com/office/officeart/2005/8/layout/target3"/>
    <dgm:cxn modelId="{14659E41-4E50-4B3B-B551-7D3094C0B7DE}" type="presOf" srcId="{49210620-F78B-4451-B175-B089431505CE}" destId="{8FF43070-2A77-4435-9887-1D580BA2AE66}" srcOrd="1" destOrd="0" presId="urn:microsoft.com/office/officeart/2005/8/layout/target3"/>
    <dgm:cxn modelId="{B46D2056-1AD3-4BC1-B2D7-93877F64B122}" srcId="{73F4D619-AF71-4B84-A239-E67F93FC16F4}" destId="{E51C68D5-9AA2-4D59-A360-94816E49D2E1}" srcOrd="3" destOrd="0" parTransId="{B68181C5-775E-43B5-8270-42826D406116}" sibTransId="{156B700A-362B-48AB-9695-0E4D8AD71FAE}"/>
    <dgm:cxn modelId="{6A1C4F2F-009D-4948-8C9B-FB9854266D69}" type="presOf" srcId="{61518743-C8EE-4EC2-B7D4-A7BFB2BC8423}" destId="{E42AEDB4-8788-4710-950B-6761B2BFB4C3}" srcOrd="0" destOrd="0" presId="urn:microsoft.com/office/officeart/2005/8/layout/target3"/>
    <dgm:cxn modelId="{A964F6D6-9074-4204-82C1-67319181FC28}" srcId="{8C7822A3-E6EB-4E36-AFD9-AE1110861F3D}" destId="{60008176-C368-47DF-8F62-379BE116359E}" srcOrd="0" destOrd="0" parTransId="{12AF52E6-C23D-4CC5-9E11-622938657955}" sibTransId="{6CF0B3F2-C5FE-4CFE-8B48-0D3164E3589B}"/>
    <dgm:cxn modelId="{C91F67F2-3E02-4341-879A-F344028F5F1B}" type="presOf" srcId="{60008176-C368-47DF-8F62-379BE116359E}" destId="{0543E931-EFDE-4EC3-BF12-5BC87A8F1D87}" srcOrd="0" destOrd="0" presId="urn:microsoft.com/office/officeart/2005/8/layout/target3"/>
    <dgm:cxn modelId="{4F6C63E7-7038-4722-9D98-9F8913EB9066}" srcId="{172C6DFE-4659-4F8F-B2A2-0006193F6AA2}" destId="{8C7822A3-E6EB-4E36-AFD9-AE1110861F3D}" srcOrd="1" destOrd="0" parTransId="{79A1C56B-1013-4F3F-9E4F-896A97004A63}" sibTransId="{62BAB553-1421-491F-8989-E205908ADAFD}"/>
    <dgm:cxn modelId="{75EA1A4E-E5A8-435E-978F-4B1439D4DBE3}" type="presOf" srcId="{19001DA8-3400-4EC6-B006-5A669C00B8D7}" destId="{0543E931-EFDE-4EC3-BF12-5BC87A8F1D87}" srcOrd="0" destOrd="1" presId="urn:microsoft.com/office/officeart/2005/8/layout/target3"/>
    <dgm:cxn modelId="{751516B3-521B-4371-89EE-4758019DDF7A}" type="presOf" srcId="{DFE98E17-6B79-45B9-A5D9-D6CADEE3E0FD}" destId="{AC7336A7-9355-4DC3-984D-03732C03A975}" srcOrd="0" destOrd="0" presId="urn:microsoft.com/office/officeart/2005/8/layout/target3"/>
    <dgm:cxn modelId="{9FA9C11D-14E3-4BC9-9B3A-D38F702DF323}" type="presOf" srcId="{49210620-F78B-4451-B175-B089431505CE}" destId="{3C1A1705-5ADF-4B4E-8BE5-FDD2D3EBE78A}" srcOrd="0" destOrd="0" presId="urn:microsoft.com/office/officeart/2005/8/layout/target3"/>
    <dgm:cxn modelId="{94EE7718-5863-455A-A5E5-E8548C5B4DF3}" type="presOf" srcId="{73F4D619-AF71-4B84-A239-E67F93FC16F4}" destId="{4E83E63F-144E-408D-A75D-D122626EE9E7}" srcOrd="0" destOrd="0" presId="urn:microsoft.com/office/officeart/2005/8/layout/target3"/>
    <dgm:cxn modelId="{19505BF7-81AF-4BA9-BE33-8FECBF2495A9}" srcId="{49210620-F78B-4451-B175-B089431505CE}" destId="{DFE98E17-6B79-45B9-A5D9-D6CADEE3E0FD}" srcOrd="0" destOrd="0" parTransId="{81A388A1-C175-4D05-B0EC-BA6990788A75}" sibTransId="{EF4D5C93-CC93-4D43-B0D9-902BADDD8B62}"/>
    <dgm:cxn modelId="{4935DE93-D2F4-44A6-B122-7455DA858ACF}" type="presOf" srcId="{61518743-C8EE-4EC2-B7D4-A7BFB2BC8423}" destId="{206CAFD7-0D17-4CCD-8DBE-DA8B48A6DD3B}" srcOrd="1" destOrd="0" presId="urn:microsoft.com/office/officeart/2005/8/layout/target3"/>
    <dgm:cxn modelId="{FE271578-692D-4D74-A88E-7F3BAEFAE9AA}" srcId="{49210620-F78B-4451-B175-B089431505CE}" destId="{A868AB2B-32BA-464F-AE7F-DD9511C43C88}" srcOrd="1" destOrd="0" parTransId="{53140692-671C-4758-A63D-4140A216C61D}" sibTransId="{461B663B-71C3-4DDB-B1B5-61DE64FFC39A}"/>
    <dgm:cxn modelId="{88FA84D2-5CDF-40C9-A31A-98C66966335F}" type="presOf" srcId="{7F13416B-9D0B-44E7-AF0F-709F0E88FE86}" destId="{4E83E63F-144E-408D-A75D-D122626EE9E7}" srcOrd="0" destOrd="3" presId="urn:microsoft.com/office/officeart/2005/8/layout/target3"/>
    <dgm:cxn modelId="{F2C55E74-6125-4D96-A02F-BDB01A1D328B}" srcId="{73F4D619-AF71-4B84-A239-E67F93FC16F4}" destId="{F566F0EC-68E0-49EB-BF94-EB6F7EF3DE5D}" srcOrd="1" destOrd="0" parTransId="{6C3C5D04-24CF-4170-A4FC-CD2F5A94C69C}" sibTransId="{9258677A-7D22-47D9-845E-29778261EFFF}"/>
    <dgm:cxn modelId="{A5CE7132-54A1-4402-A364-9AE1BEFE9171}" type="presOf" srcId="{FB77C3C7-AE71-4C65-A05A-4C39D6872BA0}" destId="{4E83E63F-144E-408D-A75D-D122626EE9E7}" srcOrd="0" destOrd="1" presId="urn:microsoft.com/office/officeart/2005/8/layout/target3"/>
    <dgm:cxn modelId="{F73757CB-A08A-42FC-8116-1824503911DC}" type="presOf" srcId="{E51C68D5-9AA2-4D59-A360-94816E49D2E1}" destId="{4E83E63F-144E-408D-A75D-D122626EE9E7}" srcOrd="0" destOrd="4" presId="urn:microsoft.com/office/officeart/2005/8/layout/target3"/>
    <dgm:cxn modelId="{F1916D33-4483-4A49-A717-3E9D198D4A92}" srcId="{8C7822A3-E6EB-4E36-AFD9-AE1110861F3D}" destId="{19001DA8-3400-4EC6-B006-5A669C00B8D7}" srcOrd="1" destOrd="0" parTransId="{B37F33D4-A4D6-47FD-AFF6-7FFCBA6DB762}" sibTransId="{87F0B4DC-6943-4BF7-8DBB-BBC66536E9CD}"/>
    <dgm:cxn modelId="{81C7A7C8-4C78-459B-A836-D38931AC3571}" type="presOf" srcId="{A868AB2B-32BA-464F-AE7F-DD9511C43C88}" destId="{AC7336A7-9355-4DC3-984D-03732C03A975}" srcOrd="0" destOrd="1" presId="urn:microsoft.com/office/officeart/2005/8/layout/target3"/>
    <dgm:cxn modelId="{9FE9B710-8B99-4340-997C-01662BCFE324}" type="presOf" srcId="{F566F0EC-68E0-49EB-BF94-EB6F7EF3DE5D}" destId="{4E83E63F-144E-408D-A75D-D122626EE9E7}" srcOrd="0" destOrd="2" presId="urn:microsoft.com/office/officeart/2005/8/layout/target3"/>
    <dgm:cxn modelId="{DF672BEC-ED10-4598-93F1-92DCAD511115}" srcId="{73F4D619-AF71-4B84-A239-E67F93FC16F4}" destId="{7F13416B-9D0B-44E7-AF0F-709F0E88FE86}" srcOrd="2" destOrd="0" parTransId="{61837280-83A6-41CE-9D0F-49B3C082FC91}" sibTransId="{B775B846-3A7B-42B6-B7AE-AC85B1FCEE6C}"/>
    <dgm:cxn modelId="{E02BD1B4-8FCA-4F66-9E68-2475979C4E6C}" type="presOf" srcId="{172C6DFE-4659-4F8F-B2A2-0006193F6AA2}" destId="{1648987F-4CD3-483F-9E8D-541302188E8F}" srcOrd="0" destOrd="0" presId="urn:microsoft.com/office/officeart/2005/8/layout/target3"/>
    <dgm:cxn modelId="{83B19011-5E08-450D-A8D0-9F2090B5C055}" type="presOf" srcId="{8C7822A3-E6EB-4E36-AFD9-AE1110861F3D}" destId="{9C8D04A0-6224-410C-BACF-D1CC3162CF2F}" srcOrd="0" destOrd="0" presId="urn:microsoft.com/office/officeart/2005/8/layout/target3"/>
    <dgm:cxn modelId="{2DFDC172-D1E9-4FEE-8C81-34FF8AC462D1}" srcId="{61518743-C8EE-4EC2-B7D4-A7BFB2BC8423}" destId="{73F4D619-AF71-4B84-A239-E67F93FC16F4}" srcOrd="0" destOrd="0" parTransId="{7DCF00E0-2DD8-4ACF-B36F-4918E3B24B47}" sibTransId="{B71BEF39-F489-4387-B444-11844C568744}"/>
    <dgm:cxn modelId="{916EFF65-5EC8-43C4-AF56-C89799A076AA}" srcId="{73F4D619-AF71-4B84-A239-E67F93FC16F4}" destId="{FB77C3C7-AE71-4C65-A05A-4C39D6872BA0}" srcOrd="0" destOrd="0" parTransId="{BB5E11B9-F85F-4BB6-A4D7-2FEF6A89584E}" sibTransId="{105BE041-7898-419F-8DC0-919BB684546C}"/>
    <dgm:cxn modelId="{80B6B0DF-63D4-4CF9-87A3-744E66A05550}" srcId="{172C6DFE-4659-4F8F-B2A2-0006193F6AA2}" destId="{61518743-C8EE-4EC2-B7D4-A7BFB2BC8423}" srcOrd="2" destOrd="0" parTransId="{0C9DE394-AE2A-442F-96FB-C75395BC5D57}" sibTransId="{7862B6B9-FEA7-413E-BE89-B33B759D80AC}"/>
    <dgm:cxn modelId="{61529A72-2598-4705-ACA2-68756F8E743B}" type="presParOf" srcId="{1648987F-4CD3-483F-9E8D-541302188E8F}" destId="{4BC65EDD-CA2A-40D1-AC93-855769889670}" srcOrd="0" destOrd="0" presId="urn:microsoft.com/office/officeart/2005/8/layout/target3"/>
    <dgm:cxn modelId="{F9BBA49E-80BB-4EF8-8844-77B2A10BD2FB}" type="presParOf" srcId="{1648987F-4CD3-483F-9E8D-541302188E8F}" destId="{E30DF4FB-F6B4-4F4B-9DA0-10F913F0407B}" srcOrd="1" destOrd="0" presId="urn:microsoft.com/office/officeart/2005/8/layout/target3"/>
    <dgm:cxn modelId="{3EA9F0BF-D8D3-4600-87E9-D5F9777A378D}" type="presParOf" srcId="{1648987F-4CD3-483F-9E8D-541302188E8F}" destId="{3C1A1705-5ADF-4B4E-8BE5-FDD2D3EBE78A}" srcOrd="2" destOrd="0" presId="urn:microsoft.com/office/officeart/2005/8/layout/target3"/>
    <dgm:cxn modelId="{408E67FD-4F54-41A3-858E-31D579462A9B}" type="presParOf" srcId="{1648987F-4CD3-483F-9E8D-541302188E8F}" destId="{5FEBACBA-EB46-44F6-AB50-4BA4D0575C64}" srcOrd="3" destOrd="0" presId="urn:microsoft.com/office/officeart/2005/8/layout/target3"/>
    <dgm:cxn modelId="{3474310E-CB03-4269-9581-21D3B868E12A}" type="presParOf" srcId="{1648987F-4CD3-483F-9E8D-541302188E8F}" destId="{8683E3F3-FED5-48DE-BEB1-8BE9888C89CD}" srcOrd="4" destOrd="0" presId="urn:microsoft.com/office/officeart/2005/8/layout/target3"/>
    <dgm:cxn modelId="{B61AEC93-FF9C-407E-8E71-8D76160ABDC5}" type="presParOf" srcId="{1648987F-4CD3-483F-9E8D-541302188E8F}" destId="{9C8D04A0-6224-410C-BACF-D1CC3162CF2F}" srcOrd="5" destOrd="0" presId="urn:microsoft.com/office/officeart/2005/8/layout/target3"/>
    <dgm:cxn modelId="{C6EE0EBE-FF57-4587-BD2A-C995CE63728A}" type="presParOf" srcId="{1648987F-4CD3-483F-9E8D-541302188E8F}" destId="{0B1EA707-345A-4052-955B-658E10BB1199}" srcOrd="6" destOrd="0" presId="urn:microsoft.com/office/officeart/2005/8/layout/target3"/>
    <dgm:cxn modelId="{8DD2EF07-6AF6-4C0B-8D4B-B7584A3C1B36}" type="presParOf" srcId="{1648987F-4CD3-483F-9E8D-541302188E8F}" destId="{E3B44182-B7A8-4719-B3C6-1FC3586655DD}" srcOrd="7" destOrd="0" presId="urn:microsoft.com/office/officeart/2005/8/layout/target3"/>
    <dgm:cxn modelId="{B64BA48E-027C-4212-98A8-3A1103424D82}" type="presParOf" srcId="{1648987F-4CD3-483F-9E8D-541302188E8F}" destId="{E42AEDB4-8788-4710-950B-6761B2BFB4C3}" srcOrd="8" destOrd="0" presId="urn:microsoft.com/office/officeart/2005/8/layout/target3"/>
    <dgm:cxn modelId="{F2F6E3B9-F87F-4F46-B09A-E30AFE07B246}" type="presParOf" srcId="{1648987F-4CD3-483F-9E8D-541302188E8F}" destId="{8FF43070-2A77-4435-9887-1D580BA2AE66}" srcOrd="9" destOrd="0" presId="urn:microsoft.com/office/officeart/2005/8/layout/target3"/>
    <dgm:cxn modelId="{3C8058F4-DB0C-486C-92ED-3372E9E5E21F}" type="presParOf" srcId="{1648987F-4CD3-483F-9E8D-541302188E8F}" destId="{AC7336A7-9355-4DC3-984D-03732C03A975}" srcOrd="10" destOrd="0" presId="urn:microsoft.com/office/officeart/2005/8/layout/target3"/>
    <dgm:cxn modelId="{3A15BA6B-EC05-4BDE-933C-4CAC992F973F}" type="presParOf" srcId="{1648987F-4CD3-483F-9E8D-541302188E8F}" destId="{55CDE5C1-124A-4364-848B-69042F16A052}" srcOrd="11" destOrd="0" presId="urn:microsoft.com/office/officeart/2005/8/layout/target3"/>
    <dgm:cxn modelId="{764496D1-D6D0-4B4D-AEBC-BC09738C2D81}" type="presParOf" srcId="{1648987F-4CD3-483F-9E8D-541302188E8F}" destId="{0543E931-EFDE-4EC3-BF12-5BC87A8F1D87}" srcOrd="12" destOrd="0" presId="urn:microsoft.com/office/officeart/2005/8/layout/target3"/>
    <dgm:cxn modelId="{BB04CE6C-67C9-43C3-9192-1E8D7F1261F1}" type="presParOf" srcId="{1648987F-4CD3-483F-9E8D-541302188E8F}" destId="{206CAFD7-0D17-4CCD-8DBE-DA8B48A6DD3B}" srcOrd="13" destOrd="0" presId="urn:microsoft.com/office/officeart/2005/8/layout/target3"/>
    <dgm:cxn modelId="{2182FF38-BB90-4847-8367-7D001ED2E207}" type="presParOf" srcId="{1648987F-4CD3-483F-9E8D-541302188E8F}" destId="{4E83E63F-144E-408D-A75D-D122626EE9E7}"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2AB549-7A48-41B3-8180-4EF5EA8B169A}" type="doc">
      <dgm:prSet loTypeId="urn:microsoft.com/office/officeart/2005/8/layout/vList4#1" loCatId="list" qsTypeId="urn:microsoft.com/office/officeart/2005/8/quickstyle/simple1" qsCatId="simple" csTypeId="urn:microsoft.com/office/officeart/2005/8/colors/colorful3" csCatId="colorful" phldr="1"/>
      <dgm:spPr/>
      <dgm:t>
        <a:bodyPr/>
        <a:lstStyle/>
        <a:p>
          <a:endParaRPr lang="es-CO"/>
        </a:p>
      </dgm:t>
    </dgm:pt>
    <dgm:pt modelId="{937328D9-DF20-4345-860E-8F5172E803F6}">
      <dgm:prSet phldrT="[Texto]"/>
      <dgm:spPr/>
      <dgm:t>
        <a:bodyPr/>
        <a:lstStyle/>
        <a:p>
          <a:r>
            <a:rPr lang="es-ES" dirty="0" smtClean="0"/>
            <a:t>¿Cómo se entienden los DHSR en el contexto de la convivencia escolar?</a:t>
          </a:r>
          <a:endParaRPr lang="es-CO" dirty="0"/>
        </a:p>
      </dgm:t>
    </dgm:pt>
    <dgm:pt modelId="{03211367-F26D-4A22-9414-E95441F53CCF}" type="parTrans" cxnId="{5F66751D-2F59-4735-AD8B-825B00BDD6DD}">
      <dgm:prSet/>
      <dgm:spPr/>
      <dgm:t>
        <a:bodyPr/>
        <a:lstStyle/>
        <a:p>
          <a:endParaRPr lang="es-CO"/>
        </a:p>
      </dgm:t>
    </dgm:pt>
    <dgm:pt modelId="{8C318A1D-A76D-4A2B-88F0-EC3F0BFBB10E}" type="sibTrans" cxnId="{5F66751D-2F59-4735-AD8B-825B00BDD6DD}">
      <dgm:prSet/>
      <dgm:spPr/>
      <dgm:t>
        <a:bodyPr/>
        <a:lstStyle/>
        <a:p>
          <a:endParaRPr lang="es-CO"/>
        </a:p>
      </dgm:t>
    </dgm:pt>
    <dgm:pt modelId="{51485C3E-4A6D-4566-A1CB-39276E969E71}">
      <dgm:prSet phldrT="[Texto]"/>
      <dgm:spPr/>
      <dgm:t>
        <a:bodyPr/>
        <a:lstStyle/>
        <a:p>
          <a:r>
            <a:rPr lang="es-ES" dirty="0" smtClean="0"/>
            <a:t>¿Qué conceptos básicos son necesarios para comprender las situaciones de vulneración de los DHSR?</a:t>
          </a:r>
          <a:endParaRPr lang="es-CO" dirty="0"/>
        </a:p>
      </dgm:t>
    </dgm:pt>
    <dgm:pt modelId="{5C864B8F-029C-4731-A1AF-BD947C1BA7CD}" type="parTrans" cxnId="{756634DC-36CA-4126-A057-C4D4699BAA39}">
      <dgm:prSet/>
      <dgm:spPr/>
      <dgm:t>
        <a:bodyPr/>
        <a:lstStyle/>
        <a:p>
          <a:endParaRPr lang="es-CO"/>
        </a:p>
      </dgm:t>
    </dgm:pt>
    <dgm:pt modelId="{86DBDBD6-5CD4-4B44-AF2E-15AA503BEA3D}" type="sibTrans" cxnId="{756634DC-36CA-4126-A057-C4D4699BAA39}">
      <dgm:prSet/>
      <dgm:spPr/>
      <dgm:t>
        <a:bodyPr/>
        <a:lstStyle/>
        <a:p>
          <a:endParaRPr lang="es-CO"/>
        </a:p>
      </dgm:t>
    </dgm:pt>
    <dgm:pt modelId="{E96B86A5-8185-4B75-8A49-16A5F3167932}">
      <dgm:prSet phldrT="[Texto]"/>
      <dgm:spPr/>
      <dgm:t>
        <a:bodyPr/>
        <a:lstStyle/>
        <a:p>
          <a:r>
            <a:rPr lang="es-ES" dirty="0" smtClean="0"/>
            <a:t>¿Qué hacer frente a vulneración de los DHSR en el contexto de la convivencia escolar? </a:t>
          </a:r>
          <a:endParaRPr lang="es-CO" dirty="0"/>
        </a:p>
      </dgm:t>
    </dgm:pt>
    <dgm:pt modelId="{72C51E48-44F9-4CDD-9FE3-64DDFF6B40B4}" type="parTrans" cxnId="{38692FEF-1E0F-44AF-9C61-FBEBF24E5313}">
      <dgm:prSet/>
      <dgm:spPr/>
      <dgm:t>
        <a:bodyPr/>
        <a:lstStyle/>
        <a:p>
          <a:endParaRPr lang="es-CO"/>
        </a:p>
      </dgm:t>
    </dgm:pt>
    <dgm:pt modelId="{8DE4449D-2E20-437B-8BE2-CC8F6993C5CE}" type="sibTrans" cxnId="{38692FEF-1E0F-44AF-9C61-FBEBF24E5313}">
      <dgm:prSet/>
      <dgm:spPr/>
      <dgm:t>
        <a:bodyPr/>
        <a:lstStyle/>
        <a:p>
          <a:endParaRPr lang="es-CO"/>
        </a:p>
      </dgm:t>
    </dgm:pt>
    <dgm:pt modelId="{B5812C9B-1EA3-4692-94DE-9EFCA550A30F}" type="pres">
      <dgm:prSet presAssocID="{D02AB549-7A48-41B3-8180-4EF5EA8B169A}" presName="linear" presStyleCnt="0">
        <dgm:presLayoutVars>
          <dgm:dir/>
          <dgm:resizeHandles val="exact"/>
        </dgm:presLayoutVars>
      </dgm:prSet>
      <dgm:spPr/>
      <dgm:t>
        <a:bodyPr/>
        <a:lstStyle/>
        <a:p>
          <a:endParaRPr lang="es-CO"/>
        </a:p>
      </dgm:t>
    </dgm:pt>
    <dgm:pt modelId="{58720572-D8E9-4CA7-BB31-7C993967677F}" type="pres">
      <dgm:prSet presAssocID="{937328D9-DF20-4345-860E-8F5172E803F6}" presName="comp" presStyleCnt="0"/>
      <dgm:spPr/>
    </dgm:pt>
    <dgm:pt modelId="{B4975948-FF11-4E9D-A1C7-8A8C89C25F09}" type="pres">
      <dgm:prSet presAssocID="{937328D9-DF20-4345-860E-8F5172E803F6}" presName="box" presStyleLbl="node1" presStyleIdx="0" presStyleCnt="3"/>
      <dgm:spPr/>
      <dgm:t>
        <a:bodyPr/>
        <a:lstStyle/>
        <a:p>
          <a:endParaRPr lang="es-CO"/>
        </a:p>
      </dgm:t>
    </dgm:pt>
    <dgm:pt modelId="{9641BED6-750F-432C-A0CE-3A96789B5CC9}" type="pres">
      <dgm:prSet presAssocID="{937328D9-DF20-4345-860E-8F5172E803F6}" presName="img" presStyleLbl="fgImgPlace1" presStyleIdx="0" presStyleCnt="3"/>
      <dgm:spPr/>
    </dgm:pt>
    <dgm:pt modelId="{C4435558-DCC6-417E-8428-EDE832B23746}" type="pres">
      <dgm:prSet presAssocID="{937328D9-DF20-4345-860E-8F5172E803F6}" presName="text" presStyleLbl="node1" presStyleIdx="0" presStyleCnt="3">
        <dgm:presLayoutVars>
          <dgm:bulletEnabled val="1"/>
        </dgm:presLayoutVars>
      </dgm:prSet>
      <dgm:spPr/>
      <dgm:t>
        <a:bodyPr/>
        <a:lstStyle/>
        <a:p>
          <a:endParaRPr lang="es-CO"/>
        </a:p>
      </dgm:t>
    </dgm:pt>
    <dgm:pt modelId="{35E3DB31-3A76-46E7-B245-FEAA6255D112}" type="pres">
      <dgm:prSet presAssocID="{8C318A1D-A76D-4A2B-88F0-EC3F0BFBB10E}" presName="spacer" presStyleCnt="0"/>
      <dgm:spPr/>
    </dgm:pt>
    <dgm:pt modelId="{9AC538A1-8AAA-4583-8F19-98ECF14D3493}" type="pres">
      <dgm:prSet presAssocID="{51485C3E-4A6D-4566-A1CB-39276E969E71}" presName="comp" presStyleCnt="0"/>
      <dgm:spPr/>
    </dgm:pt>
    <dgm:pt modelId="{93827D58-A739-4EC6-972E-3355C8ED1001}" type="pres">
      <dgm:prSet presAssocID="{51485C3E-4A6D-4566-A1CB-39276E969E71}" presName="box" presStyleLbl="node1" presStyleIdx="1" presStyleCnt="3"/>
      <dgm:spPr/>
      <dgm:t>
        <a:bodyPr/>
        <a:lstStyle/>
        <a:p>
          <a:endParaRPr lang="es-CO"/>
        </a:p>
      </dgm:t>
    </dgm:pt>
    <dgm:pt modelId="{8084A979-D3D7-4876-8D40-E375AF856199}" type="pres">
      <dgm:prSet presAssocID="{51485C3E-4A6D-4566-A1CB-39276E969E71}" presName="img" presStyleLbl="fgImgPlace1" presStyleIdx="1" presStyleCnt="3"/>
      <dgm:spPr/>
    </dgm:pt>
    <dgm:pt modelId="{77D2D676-3DF7-4561-9F0E-8A4573BC98AE}" type="pres">
      <dgm:prSet presAssocID="{51485C3E-4A6D-4566-A1CB-39276E969E71}" presName="text" presStyleLbl="node1" presStyleIdx="1" presStyleCnt="3">
        <dgm:presLayoutVars>
          <dgm:bulletEnabled val="1"/>
        </dgm:presLayoutVars>
      </dgm:prSet>
      <dgm:spPr/>
      <dgm:t>
        <a:bodyPr/>
        <a:lstStyle/>
        <a:p>
          <a:endParaRPr lang="es-CO"/>
        </a:p>
      </dgm:t>
    </dgm:pt>
    <dgm:pt modelId="{8D6F8CA8-FF3E-4928-809D-6C1D11A5C76C}" type="pres">
      <dgm:prSet presAssocID="{86DBDBD6-5CD4-4B44-AF2E-15AA503BEA3D}" presName="spacer" presStyleCnt="0"/>
      <dgm:spPr/>
    </dgm:pt>
    <dgm:pt modelId="{651E7E47-B90E-4509-AF9B-1F55E03BFA8E}" type="pres">
      <dgm:prSet presAssocID="{E96B86A5-8185-4B75-8A49-16A5F3167932}" presName="comp" presStyleCnt="0"/>
      <dgm:spPr/>
    </dgm:pt>
    <dgm:pt modelId="{F331C184-DE3E-49E4-8D8C-14584F17F341}" type="pres">
      <dgm:prSet presAssocID="{E96B86A5-8185-4B75-8A49-16A5F3167932}" presName="box" presStyleLbl="node1" presStyleIdx="2" presStyleCnt="3"/>
      <dgm:spPr/>
      <dgm:t>
        <a:bodyPr/>
        <a:lstStyle/>
        <a:p>
          <a:endParaRPr lang="es-CO"/>
        </a:p>
      </dgm:t>
    </dgm:pt>
    <dgm:pt modelId="{CF676B12-E8C1-48B3-8FB2-F26A92AB1633}" type="pres">
      <dgm:prSet presAssocID="{E96B86A5-8185-4B75-8A49-16A5F3167932}" presName="img" presStyleLbl="fgImgPlace1" presStyleIdx="2" presStyleCnt="3"/>
      <dgm:spPr/>
    </dgm:pt>
    <dgm:pt modelId="{18155A5B-0096-452F-8444-4AA1A148AB08}" type="pres">
      <dgm:prSet presAssocID="{E96B86A5-8185-4B75-8A49-16A5F3167932}" presName="text" presStyleLbl="node1" presStyleIdx="2" presStyleCnt="3">
        <dgm:presLayoutVars>
          <dgm:bulletEnabled val="1"/>
        </dgm:presLayoutVars>
      </dgm:prSet>
      <dgm:spPr/>
      <dgm:t>
        <a:bodyPr/>
        <a:lstStyle/>
        <a:p>
          <a:endParaRPr lang="es-CO"/>
        </a:p>
      </dgm:t>
    </dgm:pt>
  </dgm:ptLst>
  <dgm:cxnLst>
    <dgm:cxn modelId="{5F66751D-2F59-4735-AD8B-825B00BDD6DD}" srcId="{D02AB549-7A48-41B3-8180-4EF5EA8B169A}" destId="{937328D9-DF20-4345-860E-8F5172E803F6}" srcOrd="0" destOrd="0" parTransId="{03211367-F26D-4A22-9414-E95441F53CCF}" sibTransId="{8C318A1D-A76D-4A2B-88F0-EC3F0BFBB10E}"/>
    <dgm:cxn modelId="{FDFE0752-8367-41FB-91EA-72C1A05FFC5E}" type="presOf" srcId="{51485C3E-4A6D-4566-A1CB-39276E969E71}" destId="{77D2D676-3DF7-4561-9F0E-8A4573BC98AE}" srcOrd="1" destOrd="0" presId="urn:microsoft.com/office/officeart/2005/8/layout/vList4#1"/>
    <dgm:cxn modelId="{CDA0F557-7728-4859-BBE6-38376D7E663B}" type="presOf" srcId="{937328D9-DF20-4345-860E-8F5172E803F6}" destId="{C4435558-DCC6-417E-8428-EDE832B23746}" srcOrd="1" destOrd="0" presId="urn:microsoft.com/office/officeart/2005/8/layout/vList4#1"/>
    <dgm:cxn modelId="{4CFC25CF-4D38-493A-A29F-6E0ECA2B60EC}" type="presOf" srcId="{D02AB549-7A48-41B3-8180-4EF5EA8B169A}" destId="{B5812C9B-1EA3-4692-94DE-9EFCA550A30F}" srcOrd="0" destOrd="0" presId="urn:microsoft.com/office/officeart/2005/8/layout/vList4#1"/>
    <dgm:cxn modelId="{756634DC-36CA-4126-A057-C4D4699BAA39}" srcId="{D02AB549-7A48-41B3-8180-4EF5EA8B169A}" destId="{51485C3E-4A6D-4566-A1CB-39276E969E71}" srcOrd="1" destOrd="0" parTransId="{5C864B8F-029C-4731-A1AF-BD947C1BA7CD}" sibTransId="{86DBDBD6-5CD4-4B44-AF2E-15AA503BEA3D}"/>
    <dgm:cxn modelId="{E6DB203A-F2A1-49F2-988F-5932D52E783E}" type="presOf" srcId="{E96B86A5-8185-4B75-8A49-16A5F3167932}" destId="{18155A5B-0096-452F-8444-4AA1A148AB08}" srcOrd="1" destOrd="0" presId="urn:microsoft.com/office/officeart/2005/8/layout/vList4#1"/>
    <dgm:cxn modelId="{55B03ED3-1860-40A6-9DFB-5F8DDE5D93DA}" type="presOf" srcId="{E96B86A5-8185-4B75-8A49-16A5F3167932}" destId="{F331C184-DE3E-49E4-8D8C-14584F17F341}" srcOrd="0" destOrd="0" presId="urn:microsoft.com/office/officeart/2005/8/layout/vList4#1"/>
    <dgm:cxn modelId="{38692FEF-1E0F-44AF-9C61-FBEBF24E5313}" srcId="{D02AB549-7A48-41B3-8180-4EF5EA8B169A}" destId="{E96B86A5-8185-4B75-8A49-16A5F3167932}" srcOrd="2" destOrd="0" parTransId="{72C51E48-44F9-4CDD-9FE3-64DDFF6B40B4}" sibTransId="{8DE4449D-2E20-437B-8BE2-CC8F6993C5CE}"/>
    <dgm:cxn modelId="{5EB1291D-C991-4F71-AE2E-4385A4A29891}" type="presOf" srcId="{937328D9-DF20-4345-860E-8F5172E803F6}" destId="{B4975948-FF11-4E9D-A1C7-8A8C89C25F09}" srcOrd="0" destOrd="0" presId="urn:microsoft.com/office/officeart/2005/8/layout/vList4#1"/>
    <dgm:cxn modelId="{32DD2106-265E-4428-A087-040694187DDD}" type="presOf" srcId="{51485C3E-4A6D-4566-A1CB-39276E969E71}" destId="{93827D58-A739-4EC6-972E-3355C8ED1001}" srcOrd="0" destOrd="0" presId="urn:microsoft.com/office/officeart/2005/8/layout/vList4#1"/>
    <dgm:cxn modelId="{3909415D-3975-4C98-BCB8-B8C8D3C080CB}" type="presParOf" srcId="{B5812C9B-1EA3-4692-94DE-9EFCA550A30F}" destId="{58720572-D8E9-4CA7-BB31-7C993967677F}" srcOrd="0" destOrd="0" presId="urn:microsoft.com/office/officeart/2005/8/layout/vList4#1"/>
    <dgm:cxn modelId="{2C4EF241-1508-415D-87FE-EA64F47ACA79}" type="presParOf" srcId="{58720572-D8E9-4CA7-BB31-7C993967677F}" destId="{B4975948-FF11-4E9D-A1C7-8A8C89C25F09}" srcOrd="0" destOrd="0" presId="urn:microsoft.com/office/officeart/2005/8/layout/vList4#1"/>
    <dgm:cxn modelId="{04491F6B-836F-426C-8A5B-B7078663A663}" type="presParOf" srcId="{58720572-D8E9-4CA7-BB31-7C993967677F}" destId="{9641BED6-750F-432C-A0CE-3A96789B5CC9}" srcOrd="1" destOrd="0" presId="urn:microsoft.com/office/officeart/2005/8/layout/vList4#1"/>
    <dgm:cxn modelId="{B1A5DC21-46CE-40AF-A3D6-FE2AE5DDB85E}" type="presParOf" srcId="{58720572-D8E9-4CA7-BB31-7C993967677F}" destId="{C4435558-DCC6-417E-8428-EDE832B23746}" srcOrd="2" destOrd="0" presId="urn:microsoft.com/office/officeart/2005/8/layout/vList4#1"/>
    <dgm:cxn modelId="{5C5C1C1C-339B-4944-B638-AFC3A995F14C}" type="presParOf" srcId="{B5812C9B-1EA3-4692-94DE-9EFCA550A30F}" destId="{35E3DB31-3A76-46E7-B245-FEAA6255D112}" srcOrd="1" destOrd="0" presId="urn:microsoft.com/office/officeart/2005/8/layout/vList4#1"/>
    <dgm:cxn modelId="{E5555F80-6E7F-4507-B455-77C33EE8E204}" type="presParOf" srcId="{B5812C9B-1EA3-4692-94DE-9EFCA550A30F}" destId="{9AC538A1-8AAA-4583-8F19-98ECF14D3493}" srcOrd="2" destOrd="0" presId="urn:microsoft.com/office/officeart/2005/8/layout/vList4#1"/>
    <dgm:cxn modelId="{85889475-C11A-4440-B26B-C5A4D16C88A4}" type="presParOf" srcId="{9AC538A1-8AAA-4583-8F19-98ECF14D3493}" destId="{93827D58-A739-4EC6-972E-3355C8ED1001}" srcOrd="0" destOrd="0" presId="urn:microsoft.com/office/officeart/2005/8/layout/vList4#1"/>
    <dgm:cxn modelId="{0FFDBE80-0CBA-4A86-95AB-133465FB5B0E}" type="presParOf" srcId="{9AC538A1-8AAA-4583-8F19-98ECF14D3493}" destId="{8084A979-D3D7-4876-8D40-E375AF856199}" srcOrd="1" destOrd="0" presId="urn:microsoft.com/office/officeart/2005/8/layout/vList4#1"/>
    <dgm:cxn modelId="{2A291842-1AE0-4D9A-B521-F28F31602371}" type="presParOf" srcId="{9AC538A1-8AAA-4583-8F19-98ECF14D3493}" destId="{77D2D676-3DF7-4561-9F0E-8A4573BC98AE}" srcOrd="2" destOrd="0" presId="urn:microsoft.com/office/officeart/2005/8/layout/vList4#1"/>
    <dgm:cxn modelId="{58A42D30-77CA-4561-9AE5-CE96477BD01A}" type="presParOf" srcId="{B5812C9B-1EA3-4692-94DE-9EFCA550A30F}" destId="{8D6F8CA8-FF3E-4928-809D-6C1D11A5C76C}" srcOrd="3" destOrd="0" presId="urn:microsoft.com/office/officeart/2005/8/layout/vList4#1"/>
    <dgm:cxn modelId="{0C482133-8266-42D8-BAB0-9DC36B5A8C7D}" type="presParOf" srcId="{B5812C9B-1EA3-4692-94DE-9EFCA550A30F}" destId="{651E7E47-B90E-4509-AF9B-1F55E03BFA8E}" srcOrd="4" destOrd="0" presId="urn:microsoft.com/office/officeart/2005/8/layout/vList4#1"/>
    <dgm:cxn modelId="{8D5B4E2B-62DB-4684-ACA8-A9B0E47A649F}" type="presParOf" srcId="{651E7E47-B90E-4509-AF9B-1F55E03BFA8E}" destId="{F331C184-DE3E-49E4-8D8C-14584F17F341}" srcOrd="0" destOrd="0" presId="urn:microsoft.com/office/officeart/2005/8/layout/vList4#1"/>
    <dgm:cxn modelId="{83710F98-EBD3-43AE-AB3A-A9C6E4D2D91C}" type="presParOf" srcId="{651E7E47-B90E-4509-AF9B-1F55E03BFA8E}" destId="{CF676B12-E8C1-48B3-8FB2-F26A92AB1633}" srcOrd="1" destOrd="0" presId="urn:microsoft.com/office/officeart/2005/8/layout/vList4#1"/>
    <dgm:cxn modelId="{F7515F25-87F4-457F-9218-C616F25B974C}" type="presParOf" srcId="{651E7E47-B90E-4509-AF9B-1F55E03BFA8E}" destId="{18155A5B-0096-452F-8444-4AA1A148AB0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76AACD2-5CFE-4CBE-8060-95C7D5AEE8B9}" type="doc">
      <dgm:prSet loTypeId="urn:microsoft.com/office/officeart/2005/8/layout/vList4#2" loCatId="list" qsTypeId="urn:microsoft.com/office/officeart/2005/8/quickstyle/simple1" qsCatId="simple" csTypeId="urn:microsoft.com/office/officeart/2005/8/colors/colorful4" csCatId="colorful" phldr="1"/>
      <dgm:spPr/>
      <dgm:t>
        <a:bodyPr/>
        <a:lstStyle/>
        <a:p>
          <a:endParaRPr lang="es-CO"/>
        </a:p>
      </dgm:t>
    </dgm:pt>
    <dgm:pt modelId="{15D4B89E-92B0-42F1-81C3-9EDBD053E045}">
      <dgm:prSet phldrT="[Texto]"/>
      <dgm:spPr/>
      <dgm:t>
        <a:bodyPr/>
        <a:lstStyle/>
        <a:p>
          <a:r>
            <a:rPr lang="es-CO" b="1" dirty="0" smtClean="0"/>
            <a:t>Participación y responsabilidad democrática</a:t>
          </a:r>
          <a:endParaRPr lang="es-CO" dirty="0"/>
        </a:p>
      </dgm:t>
    </dgm:pt>
    <dgm:pt modelId="{193DE50E-3121-42F1-B93A-CA1F32D400B9}" type="parTrans" cxnId="{672EED9E-118A-4B22-B602-36292C66BD3B}">
      <dgm:prSet/>
      <dgm:spPr/>
      <dgm:t>
        <a:bodyPr/>
        <a:lstStyle/>
        <a:p>
          <a:endParaRPr lang="es-CO"/>
        </a:p>
      </dgm:t>
    </dgm:pt>
    <dgm:pt modelId="{D9318CC0-9616-4603-9775-AD4CA75F70FA}" type="sibTrans" cxnId="{672EED9E-118A-4B22-B602-36292C66BD3B}">
      <dgm:prSet/>
      <dgm:spPr/>
      <dgm:t>
        <a:bodyPr/>
        <a:lstStyle/>
        <a:p>
          <a:endParaRPr lang="es-CO"/>
        </a:p>
      </dgm:t>
    </dgm:pt>
    <dgm:pt modelId="{C8D56B62-480A-4944-A187-825DC25B03D0}">
      <dgm:prSet phldrT="[Texto]"/>
      <dgm:spPr/>
      <dgm:t>
        <a:bodyPr/>
        <a:lstStyle/>
        <a:p>
          <a:r>
            <a:rPr lang="es-CO" b="1" dirty="0" smtClean="0"/>
            <a:t>Pluralidad, identidad y valoración de las diferencias</a:t>
          </a:r>
          <a:endParaRPr lang="es-CO" dirty="0"/>
        </a:p>
      </dgm:t>
    </dgm:pt>
    <dgm:pt modelId="{5D51C3A9-7B18-4D1D-86D1-BF2D664FE817}" type="parTrans" cxnId="{6B9C0E13-2E8C-4137-9FA4-2983405D1B5D}">
      <dgm:prSet/>
      <dgm:spPr/>
      <dgm:t>
        <a:bodyPr/>
        <a:lstStyle/>
        <a:p>
          <a:endParaRPr lang="es-CO"/>
        </a:p>
      </dgm:t>
    </dgm:pt>
    <dgm:pt modelId="{99898889-7096-420D-80FF-9AD0AD6FADA4}" type="sibTrans" cxnId="{6B9C0E13-2E8C-4137-9FA4-2983405D1B5D}">
      <dgm:prSet/>
      <dgm:spPr/>
      <dgm:t>
        <a:bodyPr/>
        <a:lstStyle/>
        <a:p>
          <a:endParaRPr lang="es-CO"/>
        </a:p>
      </dgm:t>
    </dgm:pt>
    <dgm:pt modelId="{76D42573-CB30-4A28-955D-07DB2A8E5830}">
      <dgm:prSet phldrT="[Texto]"/>
      <dgm:spPr/>
      <dgm:t>
        <a:bodyPr/>
        <a:lstStyle/>
        <a:p>
          <a:r>
            <a:rPr lang="es-CO" b="1" dirty="0" smtClean="0"/>
            <a:t>Convivencia y paz</a:t>
          </a:r>
          <a:endParaRPr lang="es-CO" dirty="0"/>
        </a:p>
      </dgm:t>
    </dgm:pt>
    <dgm:pt modelId="{21BACAF2-778E-4683-A2B1-E1A3510E70AC}" type="parTrans" cxnId="{2CEC2252-B4DB-4152-BC8E-171ABA5F6656}">
      <dgm:prSet/>
      <dgm:spPr/>
      <dgm:t>
        <a:bodyPr/>
        <a:lstStyle/>
        <a:p>
          <a:endParaRPr lang="es-CO"/>
        </a:p>
      </dgm:t>
    </dgm:pt>
    <dgm:pt modelId="{2DDB44D6-7272-4FBA-9D3F-644374FD38F3}" type="sibTrans" cxnId="{2CEC2252-B4DB-4152-BC8E-171ABA5F6656}">
      <dgm:prSet/>
      <dgm:spPr/>
      <dgm:t>
        <a:bodyPr/>
        <a:lstStyle/>
        <a:p>
          <a:endParaRPr lang="es-CO"/>
        </a:p>
      </dgm:t>
    </dgm:pt>
    <dgm:pt modelId="{367177B0-4250-4CFB-B6BE-5761A0EBDB7A}" type="pres">
      <dgm:prSet presAssocID="{F76AACD2-5CFE-4CBE-8060-95C7D5AEE8B9}" presName="linear" presStyleCnt="0">
        <dgm:presLayoutVars>
          <dgm:dir/>
          <dgm:resizeHandles val="exact"/>
        </dgm:presLayoutVars>
      </dgm:prSet>
      <dgm:spPr/>
      <dgm:t>
        <a:bodyPr/>
        <a:lstStyle/>
        <a:p>
          <a:endParaRPr lang="es-CO"/>
        </a:p>
      </dgm:t>
    </dgm:pt>
    <dgm:pt modelId="{01F5A3F7-C0E9-4E84-8835-29EA0DBDFDF9}" type="pres">
      <dgm:prSet presAssocID="{76D42573-CB30-4A28-955D-07DB2A8E5830}" presName="comp" presStyleCnt="0"/>
      <dgm:spPr/>
    </dgm:pt>
    <dgm:pt modelId="{33CCF668-1E4B-4CC4-AA36-E52C1E9C87FA}" type="pres">
      <dgm:prSet presAssocID="{76D42573-CB30-4A28-955D-07DB2A8E5830}" presName="box" presStyleLbl="node1" presStyleIdx="0" presStyleCnt="3"/>
      <dgm:spPr/>
      <dgm:t>
        <a:bodyPr/>
        <a:lstStyle/>
        <a:p>
          <a:endParaRPr lang="es-CO"/>
        </a:p>
      </dgm:t>
    </dgm:pt>
    <dgm:pt modelId="{18194098-EE86-4F4B-97A9-EEC7F92EFB45}" type="pres">
      <dgm:prSet presAssocID="{76D42573-CB30-4A28-955D-07DB2A8E5830}" presName="img" presStyleLbl="fgImgPlace1" presStyleIdx="0" presStyleCnt="3"/>
      <dgm:spPr>
        <a:blipFill rotWithShape="1">
          <a:blip xmlns:r="http://schemas.openxmlformats.org/officeDocument/2006/relationships" r:embed="rId1"/>
          <a:stretch>
            <a:fillRect/>
          </a:stretch>
        </a:blipFill>
      </dgm:spPr>
    </dgm:pt>
    <dgm:pt modelId="{A2757289-B9BB-45B2-A83A-8F275D4AE093}" type="pres">
      <dgm:prSet presAssocID="{76D42573-CB30-4A28-955D-07DB2A8E5830}" presName="text" presStyleLbl="node1" presStyleIdx="0" presStyleCnt="3">
        <dgm:presLayoutVars>
          <dgm:bulletEnabled val="1"/>
        </dgm:presLayoutVars>
      </dgm:prSet>
      <dgm:spPr/>
      <dgm:t>
        <a:bodyPr/>
        <a:lstStyle/>
        <a:p>
          <a:endParaRPr lang="es-CO"/>
        </a:p>
      </dgm:t>
    </dgm:pt>
    <dgm:pt modelId="{10794EB7-70DE-4616-885B-B8972CB57D08}" type="pres">
      <dgm:prSet presAssocID="{2DDB44D6-7272-4FBA-9D3F-644374FD38F3}" presName="spacer" presStyleCnt="0"/>
      <dgm:spPr/>
    </dgm:pt>
    <dgm:pt modelId="{8A2385FC-29AA-4EED-9015-2DD752692659}" type="pres">
      <dgm:prSet presAssocID="{15D4B89E-92B0-42F1-81C3-9EDBD053E045}" presName="comp" presStyleCnt="0"/>
      <dgm:spPr/>
    </dgm:pt>
    <dgm:pt modelId="{433513C1-C1F3-48B1-ABF2-E752C6B25E75}" type="pres">
      <dgm:prSet presAssocID="{15D4B89E-92B0-42F1-81C3-9EDBD053E045}" presName="box" presStyleLbl="node1" presStyleIdx="1" presStyleCnt="3"/>
      <dgm:spPr/>
      <dgm:t>
        <a:bodyPr/>
        <a:lstStyle/>
        <a:p>
          <a:endParaRPr lang="es-CO"/>
        </a:p>
      </dgm:t>
    </dgm:pt>
    <dgm:pt modelId="{4B35847E-D9F7-420E-AE8D-DEB2069FF97C}" type="pres">
      <dgm:prSet presAssocID="{15D4B89E-92B0-42F1-81C3-9EDBD053E045}" presName="img" presStyleLbl="fgImgPlace1" presStyleIdx="1" presStyleCnt="3"/>
      <dgm:spPr>
        <a:blipFill rotWithShape="1">
          <a:blip xmlns:r="http://schemas.openxmlformats.org/officeDocument/2006/relationships" r:embed="rId2"/>
          <a:stretch>
            <a:fillRect/>
          </a:stretch>
        </a:blipFill>
      </dgm:spPr>
    </dgm:pt>
    <dgm:pt modelId="{4B16CC4F-3882-4D42-AC47-013B39FF3FDB}" type="pres">
      <dgm:prSet presAssocID="{15D4B89E-92B0-42F1-81C3-9EDBD053E045}" presName="text" presStyleLbl="node1" presStyleIdx="1" presStyleCnt="3">
        <dgm:presLayoutVars>
          <dgm:bulletEnabled val="1"/>
        </dgm:presLayoutVars>
      </dgm:prSet>
      <dgm:spPr/>
      <dgm:t>
        <a:bodyPr/>
        <a:lstStyle/>
        <a:p>
          <a:endParaRPr lang="es-CO"/>
        </a:p>
      </dgm:t>
    </dgm:pt>
    <dgm:pt modelId="{4EB86014-3FB9-4FF4-AAA7-77787D6E7963}" type="pres">
      <dgm:prSet presAssocID="{D9318CC0-9616-4603-9775-AD4CA75F70FA}" presName="spacer" presStyleCnt="0"/>
      <dgm:spPr/>
    </dgm:pt>
    <dgm:pt modelId="{8EDC738D-7AA5-403A-8A75-77AA5988FBD1}" type="pres">
      <dgm:prSet presAssocID="{C8D56B62-480A-4944-A187-825DC25B03D0}" presName="comp" presStyleCnt="0"/>
      <dgm:spPr/>
    </dgm:pt>
    <dgm:pt modelId="{B576A7D1-346D-42D3-B542-64783FD5E239}" type="pres">
      <dgm:prSet presAssocID="{C8D56B62-480A-4944-A187-825DC25B03D0}" presName="box" presStyleLbl="node1" presStyleIdx="2" presStyleCnt="3"/>
      <dgm:spPr/>
      <dgm:t>
        <a:bodyPr/>
        <a:lstStyle/>
        <a:p>
          <a:endParaRPr lang="es-CO"/>
        </a:p>
      </dgm:t>
    </dgm:pt>
    <dgm:pt modelId="{62D0652B-0157-40F1-BBFD-0CD6D9E4B1FA}" type="pres">
      <dgm:prSet presAssocID="{C8D56B62-480A-4944-A187-825DC25B03D0}" presName="img" presStyleLbl="fgImgPlace1" presStyleIdx="2" presStyleCnt="3"/>
      <dgm:spPr>
        <a:blipFill rotWithShape="1">
          <a:blip xmlns:r="http://schemas.openxmlformats.org/officeDocument/2006/relationships" r:embed="rId3"/>
          <a:stretch>
            <a:fillRect/>
          </a:stretch>
        </a:blipFill>
      </dgm:spPr>
    </dgm:pt>
    <dgm:pt modelId="{3AEA8D9B-6186-4E24-9385-6A6359D1B96F}" type="pres">
      <dgm:prSet presAssocID="{C8D56B62-480A-4944-A187-825DC25B03D0}" presName="text" presStyleLbl="node1" presStyleIdx="2" presStyleCnt="3">
        <dgm:presLayoutVars>
          <dgm:bulletEnabled val="1"/>
        </dgm:presLayoutVars>
      </dgm:prSet>
      <dgm:spPr/>
      <dgm:t>
        <a:bodyPr/>
        <a:lstStyle/>
        <a:p>
          <a:endParaRPr lang="es-CO"/>
        </a:p>
      </dgm:t>
    </dgm:pt>
  </dgm:ptLst>
  <dgm:cxnLst>
    <dgm:cxn modelId="{28AE9C6D-15A8-4F6A-9600-4AEA40647E37}" type="presOf" srcId="{C8D56B62-480A-4944-A187-825DC25B03D0}" destId="{B576A7D1-346D-42D3-B542-64783FD5E239}" srcOrd="0" destOrd="0" presId="urn:microsoft.com/office/officeart/2005/8/layout/vList4#2"/>
    <dgm:cxn modelId="{2CEC2252-B4DB-4152-BC8E-171ABA5F6656}" srcId="{F76AACD2-5CFE-4CBE-8060-95C7D5AEE8B9}" destId="{76D42573-CB30-4A28-955D-07DB2A8E5830}" srcOrd="0" destOrd="0" parTransId="{21BACAF2-778E-4683-A2B1-E1A3510E70AC}" sibTransId="{2DDB44D6-7272-4FBA-9D3F-644374FD38F3}"/>
    <dgm:cxn modelId="{1C757426-89BC-438A-9C73-93667F33F8F8}" type="presOf" srcId="{76D42573-CB30-4A28-955D-07DB2A8E5830}" destId="{A2757289-B9BB-45B2-A83A-8F275D4AE093}" srcOrd="1" destOrd="0" presId="urn:microsoft.com/office/officeart/2005/8/layout/vList4#2"/>
    <dgm:cxn modelId="{AF872884-C495-4C68-809D-9AB49B2AE94C}" type="presOf" srcId="{15D4B89E-92B0-42F1-81C3-9EDBD053E045}" destId="{433513C1-C1F3-48B1-ABF2-E752C6B25E75}" srcOrd="0" destOrd="0" presId="urn:microsoft.com/office/officeart/2005/8/layout/vList4#2"/>
    <dgm:cxn modelId="{10638BC5-DE46-463B-B74F-A5A0EA641BFB}" type="presOf" srcId="{15D4B89E-92B0-42F1-81C3-9EDBD053E045}" destId="{4B16CC4F-3882-4D42-AC47-013B39FF3FDB}" srcOrd="1" destOrd="0" presId="urn:microsoft.com/office/officeart/2005/8/layout/vList4#2"/>
    <dgm:cxn modelId="{259FAB12-3901-4A5E-BE6C-38C0DD2D6BA9}" type="presOf" srcId="{76D42573-CB30-4A28-955D-07DB2A8E5830}" destId="{33CCF668-1E4B-4CC4-AA36-E52C1E9C87FA}" srcOrd="0" destOrd="0" presId="urn:microsoft.com/office/officeart/2005/8/layout/vList4#2"/>
    <dgm:cxn modelId="{6B9C0E13-2E8C-4137-9FA4-2983405D1B5D}" srcId="{F76AACD2-5CFE-4CBE-8060-95C7D5AEE8B9}" destId="{C8D56B62-480A-4944-A187-825DC25B03D0}" srcOrd="2" destOrd="0" parTransId="{5D51C3A9-7B18-4D1D-86D1-BF2D664FE817}" sibTransId="{99898889-7096-420D-80FF-9AD0AD6FADA4}"/>
    <dgm:cxn modelId="{672EED9E-118A-4B22-B602-36292C66BD3B}" srcId="{F76AACD2-5CFE-4CBE-8060-95C7D5AEE8B9}" destId="{15D4B89E-92B0-42F1-81C3-9EDBD053E045}" srcOrd="1" destOrd="0" parTransId="{193DE50E-3121-42F1-B93A-CA1F32D400B9}" sibTransId="{D9318CC0-9616-4603-9775-AD4CA75F70FA}"/>
    <dgm:cxn modelId="{E9B7CA97-D0DB-45A2-94CB-9416575EDA11}" type="presOf" srcId="{C8D56B62-480A-4944-A187-825DC25B03D0}" destId="{3AEA8D9B-6186-4E24-9385-6A6359D1B96F}" srcOrd="1" destOrd="0" presId="urn:microsoft.com/office/officeart/2005/8/layout/vList4#2"/>
    <dgm:cxn modelId="{8071438D-2B23-48A2-BF5E-90C94A8C364C}" type="presOf" srcId="{F76AACD2-5CFE-4CBE-8060-95C7D5AEE8B9}" destId="{367177B0-4250-4CFB-B6BE-5761A0EBDB7A}" srcOrd="0" destOrd="0" presId="urn:microsoft.com/office/officeart/2005/8/layout/vList4#2"/>
    <dgm:cxn modelId="{9B1DFA80-58BC-4FC0-B0AF-B0EE09F6FC1E}" type="presParOf" srcId="{367177B0-4250-4CFB-B6BE-5761A0EBDB7A}" destId="{01F5A3F7-C0E9-4E84-8835-29EA0DBDFDF9}" srcOrd="0" destOrd="0" presId="urn:microsoft.com/office/officeart/2005/8/layout/vList4#2"/>
    <dgm:cxn modelId="{2B5EB1BE-88C8-4D22-96E9-E960E4709644}" type="presParOf" srcId="{01F5A3F7-C0E9-4E84-8835-29EA0DBDFDF9}" destId="{33CCF668-1E4B-4CC4-AA36-E52C1E9C87FA}" srcOrd="0" destOrd="0" presId="urn:microsoft.com/office/officeart/2005/8/layout/vList4#2"/>
    <dgm:cxn modelId="{79375455-E073-4F93-86F3-3C296BCE69A4}" type="presParOf" srcId="{01F5A3F7-C0E9-4E84-8835-29EA0DBDFDF9}" destId="{18194098-EE86-4F4B-97A9-EEC7F92EFB45}" srcOrd="1" destOrd="0" presId="urn:microsoft.com/office/officeart/2005/8/layout/vList4#2"/>
    <dgm:cxn modelId="{9C094C2F-A842-4A37-B05F-8775B1EAEEC3}" type="presParOf" srcId="{01F5A3F7-C0E9-4E84-8835-29EA0DBDFDF9}" destId="{A2757289-B9BB-45B2-A83A-8F275D4AE093}" srcOrd="2" destOrd="0" presId="urn:microsoft.com/office/officeart/2005/8/layout/vList4#2"/>
    <dgm:cxn modelId="{0A08DC8A-DBB7-436D-B3D7-52B8A3B0A639}" type="presParOf" srcId="{367177B0-4250-4CFB-B6BE-5761A0EBDB7A}" destId="{10794EB7-70DE-4616-885B-B8972CB57D08}" srcOrd="1" destOrd="0" presId="urn:microsoft.com/office/officeart/2005/8/layout/vList4#2"/>
    <dgm:cxn modelId="{5AECD7D6-7F03-48D0-82DF-67A21E1E2AA8}" type="presParOf" srcId="{367177B0-4250-4CFB-B6BE-5761A0EBDB7A}" destId="{8A2385FC-29AA-4EED-9015-2DD752692659}" srcOrd="2" destOrd="0" presId="urn:microsoft.com/office/officeart/2005/8/layout/vList4#2"/>
    <dgm:cxn modelId="{4F5F1144-34F6-4334-B654-E76FC86FBAD1}" type="presParOf" srcId="{8A2385FC-29AA-4EED-9015-2DD752692659}" destId="{433513C1-C1F3-48B1-ABF2-E752C6B25E75}" srcOrd="0" destOrd="0" presId="urn:microsoft.com/office/officeart/2005/8/layout/vList4#2"/>
    <dgm:cxn modelId="{1DE15B34-03FD-4B35-9CE5-DC0E6F2134B2}" type="presParOf" srcId="{8A2385FC-29AA-4EED-9015-2DD752692659}" destId="{4B35847E-D9F7-420E-AE8D-DEB2069FF97C}" srcOrd="1" destOrd="0" presId="urn:microsoft.com/office/officeart/2005/8/layout/vList4#2"/>
    <dgm:cxn modelId="{5D48FC16-1DA7-436C-AEC9-29544252B0A0}" type="presParOf" srcId="{8A2385FC-29AA-4EED-9015-2DD752692659}" destId="{4B16CC4F-3882-4D42-AC47-013B39FF3FDB}" srcOrd="2" destOrd="0" presId="urn:microsoft.com/office/officeart/2005/8/layout/vList4#2"/>
    <dgm:cxn modelId="{13BC3708-7C7C-4A16-907C-A896F9BBF28D}" type="presParOf" srcId="{367177B0-4250-4CFB-B6BE-5761A0EBDB7A}" destId="{4EB86014-3FB9-4FF4-AAA7-77787D6E7963}" srcOrd="3" destOrd="0" presId="urn:microsoft.com/office/officeart/2005/8/layout/vList4#2"/>
    <dgm:cxn modelId="{C530FA40-DF1A-471F-B09B-04E03710704A}" type="presParOf" srcId="{367177B0-4250-4CFB-B6BE-5761A0EBDB7A}" destId="{8EDC738D-7AA5-403A-8A75-77AA5988FBD1}" srcOrd="4" destOrd="0" presId="urn:microsoft.com/office/officeart/2005/8/layout/vList4#2"/>
    <dgm:cxn modelId="{B97C5E02-A734-44BC-94AE-0E5186E462DE}" type="presParOf" srcId="{8EDC738D-7AA5-403A-8A75-77AA5988FBD1}" destId="{B576A7D1-346D-42D3-B542-64783FD5E239}" srcOrd="0" destOrd="0" presId="urn:microsoft.com/office/officeart/2005/8/layout/vList4#2"/>
    <dgm:cxn modelId="{CFE29CEA-5852-4DCD-91E9-3088E44C68D4}" type="presParOf" srcId="{8EDC738D-7AA5-403A-8A75-77AA5988FBD1}" destId="{62D0652B-0157-40F1-BBFD-0CD6D9E4B1FA}" srcOrd="1" destOrd="0" presId="urn:microsoft.com/office/officeart/2005/8/layout/vList4#2"/>
    <dgm:cxn modelId="{AB4CBA06-23B3-41D9-8205-D4AD576F271A}" type="presParOf" srcId="{8EDC738D-7AA5-403A-8A75-77AA5988FBD1}" destId="{3AEA8D9B-6186-4E24-9385-6A6359D1B96F}"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2FE9D-CCF6-41C3-BE0F-4AD1E7ECCC42}" type="doc">
      <dgm:prSet loTypeId="urn:microsoft.com/office/officeart/2005/8/layout/gear1" loCatId="cycle" qsTypeId="urn:microsoft.com/office/officeart/2005/8/quickstyle/simple1" qsCatId="simple" csTypeId="urn:microsoft.com/office/officeart/2005/8/colors/accent1_2" csCatId="accent1" phldr="1"/>
      <dgm:spPr/>
    </dgm:pt>
    <dgm:pt modelId="{AEDDED62-D906-4CF2-8E5B-257C0D959679}">
      <dgm:prSet phldrT="[Texto]" custT="1"/>
      <dgm:spPr>
        <a:solidFill>
          <a:schemeClr val="accent3">
            <a:lumMod val="75000"/>
          </a:schemeClr>
        </a:solidFill>
      </dgm:spPr>
      <dgm:t>
        <a:bodyPr/>
        <a:lstStyle/>
        <a:p>
          <a:r>
            <a:rPr lang="es-CO" sz="2000" dirty="0" smtClean="0"/>
            <a:t>Comité Escolar de Convivencia</a:t>
          </a:r>
          <a:endParaRPr lang="es-CO" sz="2000" dirty="0"/>
        </a:p>
      </dgm:t>
    </dgm:pt>
    <dgm:pt modelId="{7FA4FC38-ED33-4324-9387-378B376F6F3B}" type="parTrans" cxnId="{79EA47A3-7B09-468C-9F7F-993CBE33248D}">
      <dgm:prSet/>
      <dgm:spPr/>
      <dgm:t>
        <a:bodyPr/>
        <a:lstStyle/>
        <a:p>
          <a:endParaRPr lang="es-CO"/>
        </a:p>
      </dgm:t>
    </dgm:pt>
    <dgm:pt modelId="{BCC3DD45-DF57-4E44-B1F9-BDFDA3022D18}" type="sibTrans" cxnId="{79EA47A3-7B09-468C-9F7F-993CBE33248D}">
      <dgm:prSet/>
      <dgm:spPr>
        <a:solidFill>
          <a:srgbClr val="009900"/>
        </a:solidFill>
      </dgm:spPr>
      <dgm:t>
        <a:bodyPr/>
        <a:lstStyle/>
        <a:p>
          <a:endParaRPr lang="es-CO"/>
        </a:p>
      </dgm:t>
    </dgm:pt>
    <dgm:pt modelId="{DC2761D9-DA0E-42F3-BEA7-846634D3E18F}">
      <dgm:prSet phldrT="[Texto]" custT="1"/>
      <dgm:spPr>
        <a:solidFill>
          <a:schemeClr val="accent1">
            <a:lumMod val="75000"/>
          </a:schemeClr>
        </a:solidFill>
      </dgm:spPr>
      <dgm:t>
        <a:bodyPr/>
        <a:lstStyle/>
        <a:p>
          <a:endParaRPr lang="es-CO" sz="1300" dirty="0" smtClean="0"/>
        </a:p>
        <a:p>
          <a:r>
            <a:rPr lang="es-CO" sz="1300" dirty="0" smtClean="0"/>
            <a:t>Comités Municipales, Distritales y</a:t>
          </a:r>
        </a:p>
        <a:p>
          <a:r>
            <a:rPr lang="es-CO" sz="1300" dirty="0" smtClean="0"/>
            <a:t>Departamentales de Convivencia Escolar</a:t>
          </a:r>
          <a:endParaRPr lang="es-CO" sz="1300" dirty="0"/>
        </a:p>
      </dgm:t>
    </dgm:pt>
    <dgm:pt modelId="{A6C3118D-8505-4329-B81D-EB72A583133D}" type="parTrans" cxnId="{AE92C313-0C85-43C4-95EC-4EF0A25A7C13}">
      <dgm:prSet/>
      <dgm:spPr/>
      <dgm:t>
        <a:bodyPr/>
        <a:lstStyle/>
        <a:p>
          <a:endParaRPr lang="es-CO"/>
        </a:p>
      </dgm:t>
    </dgm:pt>
    <dgm:pt modelId="{46638D39-5796-4856-A91F-1C94BAEBAAF6}" type="sibTrans" cxnId="{AE92C313-0C85-43C4-95EC-4EF0A25A7C13}">
      <dgm:prSet/>
      <dgm:spPr/>
      <dgm:t>
        <a:bodyPr/>
        <a:lstStyle/>
        <a:p>
          <a:endParaRPr lang="es-CO"/>
        </a:p>
      </dgm:t>
    </dgm:pt>
    <dgm:pt modelId="{B25645A4-734C-4E92-8E25-0539AF5A3C93}">
      <dgm:prSet phldrT="[Texto]" custT="1"/>
      <dgm:spPr>
        <a:solidFill>
          <a:srgbClr val="FF0000"/>
        </a:solidFill>
      </dgm:spPr>
      <dgm:t>
        <a:bodyPr/>
        <a:lstStyle/>
        <a:p>
          <a:r>
            <a:rPr lang="pt-BR" sz="1600" dirty="0" smtClean="0">
              <a:solidFill>
                <a:schemeClr val="bg1"/>
              </a:solidFill>
            </a:rPr>
            <a:t>Comité Nacional de </a:t>
          </a:r>
          <a:r>
            <a:rPr lang="pt-BR" sz="1600" dirty="0" err="1" smtClean="0">
              <a:solidFill>
                <a:schemeClr val="bg1"/>
              </a:solidFill>
            </a:rPr>
            <a:t>Convivencia</a:t>
          </a:r>
          <a:r>
            <a:rPr lang="pt-BR" sz="1600" dirty="0" smtClean="0">
              <a:solidFill>
                <a:schemeClr val="bg1"/>
              </a:solidFill>
            </a:rPr>
            <a:t> Escolar</a:t>
          </a:r>
          <a:endParaRPr lang="es-CO" sz="1600" dirty="0">
            <a:solidFill>
              <a:schemeClr val="bg1"/>
            </a:solidFill>
          </a:endParaRPr>
        </a:p>
      </dgm:t>
    </dgm:pt>
    <dgm:pt modelId="{16AD2C70-3E37-4895-880A-DE9D037133DE}" type="parTrans" cxnId="{0FD11D64-03FC-4B36-9926-081CB14BA1E6}">
      <dgm:prSet/>
      <dgm:spPr/>
      <dgm:t>
        <a:bodyPr/>
        <a:lstStyle/>
        <a:p>
          <a:endParaRPr lang="es-CO"/>
        </a:p>
      </dgm:t>
    </dgm:pt>
    <dgm:pt modelId="{4270CC0A-A0CD-45F1-A32F-BBE28E0041A1}" type="sibTrans" cxnId="{0FD11D64-03FC-4B36-9926-081CB14BA1E6}">
      <dgm:prSet/>
      <dgm:spPr/>
      <dgm:t>
        <a:bodyPr/>
        <a:lstStyle/>
        <a:p>
          <a:endParaRPr lang="es-CO"/>
        </a:p>
      </dgm:t>
    </dgm:pt>
    <dgm:pt modelId="{1F9A6269-74CD-499E-9B8F-2C0EBDF15965}" type="pres">
      <dgm:prSet presAssocID="{E732FE9D-CCF6-41C3-BE0F-4AD1E7ECCC42}" presName="composite" presStyleCnt="0">
        <dgm:presLayoutVars>
          <dgm:chMax val="3"/>
          <dgm:animLvl val="lvl"/>
          <dgm:resizeHandles val="exact"/>
        </dgm:presLayoutVars>
      </dgm:prSet>
      <dgm:spPr/>
    </dgm:pt>
    <dgm:pt modelId="{221BC4D0-5FE3-46D7-98FE-1FCFBBB75899}" type="pres">
      <dgm:prSet presAssocID="{AEDDED62-D906-4CF2-8E5B-257C0D959679}" presName="gear1" presStyleLbl="node1" presStyleIdx="0" presStyleCnt="3">
        <dgm:presLayoutVars>
          <dgm:chMax val="1"/>
          <dgm:bulletEnabled val="1"/>
        </dgm:presLayoutVars>
      </dgm:prSet>
      <dgm:spPr/>
      <dgm:t>
        <a:bodyPr/>
        <a:lstStyle/>
        <a:p>
          <a:endParaRPr lang="es-CO"/>
        </a:p>
      </dgm:t>
    </dgm:pt>
    <dgm:pt modelId="{81958ABE-4725-4D3E-8308-EEE27E469D6B}" type="pres">
      <dgm:prSet presAssocID="{AEDDED62-D906-4CF2-8E5B-257C0D959679}" presName="gear1srcNode" presStyleLbl="node1" presStyleIdx="0" presStyleCnt="3"/>
      <dgm:spPr/>
      <dgm:t>
        <a:bodyPr/>
        <a:lstStyle/>
        <a:p>
          <a:endParaRPr lang="es-CO"/>
        </a:p>
      </dgm:t>
    </dgm:pt>
    <dgm:pt modelId="{B8D733B6-CE48-48A0-A840-639CD4974B1E}" type="pres">
      <dgm:prSet presAssocID="{AEDDED62-D906-4CF2-8E5B-257C0D959679}" presName="gear1dstNode" presStyleLbl="node1" presStyleIdx="0" presStyleCnt="3"/>
      <dgm:spPr/>
      <dgm:t>
        <a:bodyPr/>
        <a:lstStyle/>
        <a:p>
          <a:endParaRPr lang="es-CO"/>
        </a:p>
      </dgm:t>
    </dgm:pt>
    <dgm:pt modelId="{59395F8A-BE3A-4C67-A508-603463E91CE8}" type="pres">
      <dgm:prSet presAssocID="{DC2761D9-DA0E-42F3-BEA7-846634D3E18F}" presName="gear2" presStyleLbl="node1" presStyleIdx="1" presStyleCnt="3" custScaleX="144455" custScaleY="128503">
        <dgm:presLayoutVars>
          <dgm:chMax val="1"/>
          <dgm:bulletEnabled val="1"/>
        </dgm:presLayoutVars>
      </dgm:prSet>
      <dgm:spPr/>
      <dgm:t>
        <a:bodyPr/>
        <a:lstStyle/>
        <a:p>
          <a:endParaRPr lang="es-CO"/>
        </a:p>
      </dgm:t>
    </dgm:pt>
    <dgm:pt modelId="{69974882-F5A0-4F19-9BBA-AF716504EB5E}" type="pres">
      <dgm:prSet presAssocID="{DC2761D9-DA0E-42F3-BEA7-846634D3E18F}" presName="gear2srcNode" presStyleLbl="node1" presStyleIdx="1" presStyleCnt="3"/>
      <dgm:spPr/>
      <dgm:t>
        <a:bodyPr/>
        <a:lstStyle/>
        <a:p>
          <a:endParaRPr lang="es-CO"/>
        </a:p>
      </dgm:t>
    </dgm:pt>
    <dgm:pt modelId="{9D8EA0B9-E2CE-45FD-AF39-E66715AAA976}" type="pres">
      <dgm:prSet presAssocID="{DC2761D9-DA0E-42F3-BEA7-846634D3E18F}" presName="gear2dstNode" presStyleLbl="node1" presStyleIdx="1" presStyleCnt="3"/>
      <dgm:spPr/>
      <dgm:t>
        <a:bodyPr/>
        <a:lstStyle/>
        <a:p>
          <a:endParaRPr lang="es-CO"/>
        </a:p>
      </dgm:t>
    </dgm:pt>
    <dgm:pt modelId="{4EDB5A4D-6D1B-493B-9408-B58FCEB3D5F4}" type="pres">
      <dgm:prSet presAssocID="{B25645A4-734C-4E92-8E25-0539AF5A3C93}" presName="gear3" presStyleLbl="node1" presStyleIdx="2" presStyleCnt="3" custScaleX="118834" custScaleY="113900"/>
      <dgm:spPr/>
      <dgm:t>
        <a:bodyPr/>
        <a:lstStyle/>
        <a:p>
          <a:endParaRPr lang="es-CO"/>
        </a:p>
      </dgm:t>
    </dgm:pt>
    <dgm:pt modelId="{27F1AE4A-85FC-4200-B59B-D8467CEBE24B}" type="pres">
      <dgm:prSet presAssocID="{B25645A4-734C-4E92-8E25-0539AF5A3C93}" presName="gear3tx" presStyleLbl="node1" presStyleIdx="2" presStyleCnt="3">
        <dgm:presLayoutVars>
          <dgm:chMax val="1"/>
          <dgm:bulletEnabled val="1"/>
        </dgm:presLayoutVars>
      </dgm:prSet>
      <dgm:spPr/>
      <dgm:t>
        <a:bodyPr/>
        <a:lstStyle/>
        <a:p>
          <a:endParaRPr lang="es-CO"/>
        </a:p>
      </dgm:t>
    </dgm:pt>
    <dgm:pt modelId="{BE4DC696-7C93-4549-A189-04F3E109A7F8}" type="pres">
      <dgm:prSet presAssocID="{B25645A4-734C-4E92-8E25-0539AF5A3C93}" presName="gear3srcNode" presStyleLbl="node1" presStyleIdx="2" presStyleCnt="3"/>
      <dgm:spPr/>
      <dgm:t>
        <a:bodyPr/>
        <a:lstStyle/>
        <a:p>
          <a:endParaRPr lang="es-CO"/>
        </a:p>
      </dgm:t>
    </dgm:pt>
    <dgm:pt modelId="{1A1C8E26-634F-482A-B3EC-A5DA024E0D0D}" type="pres">
      <dgm:prSet presAssocID="{B25645A4-734C-4E92-8E25-0539AF5A3C93}" presName="gear3dstNode" presStyleLbl="node1" presStyleIdx="2" presStyleCnt="3"/>
      <dgm:spPr/>
      <dgm:t>
        <a:bodyPr/>
        <a:lstStyle/>
        <a:p>
          <a:endParaRPr lang="es-CO"/>
        </a:p>
      </dgm:t>
    </dgm:pt>
    <dgm:pt modelId="{425253EB-682A-404D-9CA7-21DF3B79DF0F}" type="pres">
      <dgm:prSet presAssocID="{BCC3DD45-DF57-4E44-B1F9-BDFDA3022D18}" presName="connector1" presStyleLbl="sibTrans2D1" presStyleIdx="0" presStyleCnt="3"/>
      <dgm:spPr/>
      <dgm:t>
        <a:bodyPr/>
        <a:lstStyle/>
        <a:p>
          <a:endParaRPr lang="es-CO"/>
        </a:p>
      </dgm:t>
    </dgm:pt>
    <dgm:pt modelId="{15E9966E-1F95-47CD-B726-B9D54C4054AD}" type="pres">
      <dgm:prSet presAssocID="{46638D39-5796-4856-A91F-1C94BAEBAAF6}" presName="connector2" presStyleLbl="sibTrans2D1" presStyleIdx="1" presStyleCnt="3" custLinFactNeighborX="-9151" custLinFactNeighborY="-6817"/>
      <dgm:spPr/>
      <dgm:t>
        <a:bodyPr/>
        <a:lstStyle/>
        <a:p>
          <a:endParaRPr lang="es-CO"/>
        </a:p>
      </dgm:t>
    </dgm:pt>
    <dgm:pt modelId="{D4B62B98-6CCA-4A8E-B61B-33D098DC1F96}" type="pres">
      <dgm:prSet presAssocID="{4270CC0A-A0CD-45F1-A32F-BBE28E0041A1}" presName="connector3" presStyleLbl="sibTrans2D1" presStyleIdx="2" presStyleCnt="3"/>
      <dgm:spPr/>
      <dgm:t>
        <a:bodyPr/>
        <a:lstStyle/>
        <a:p>
          <a:endParaRPr lang="es-CO"/>
        </a:p>
      </dgm:t>
    </dgm:pt>
  </dgm:ptLst>
  <dgm:cxnLst>
    <dgm:cxn modelId="{F3D861F8-A0C7-4070-8324-95777ABBB738}" type="presOf" srcId="{B25645A4-734C-4E92-8E25-0539AF5A3C93}" destId="{BE4DC696-7C93-4549-A189-04F3E109A7F8}" srcOrd="2" destOrd="0" presId="urn:microsoft.com/office/officeart/2005/8/layout/gear1"/>
    <dgm:cxn modelId="{07608074-5E07-47F4-8255-C9718F2924BC}" type="presOf" srcId="{DC2761D9-DA0E-42F3-BEA7-846634D3E18F}" destId="{9D8EA0B9-E2CE-45FD-AF39-E66715AAA976}" srcOrd="2" destOrd="0" presId="urn:microsoft.com/office/officeart/2005/8/layout/gear1"/>
    <dgm:cxn modelId="{D7A270C5-223D-42AD-84FA-CE0C9064EF8C}" type="presOf" srcId="{DC2761D9-DA0E-42F3-BEA7-846634D3E18F}" destId="{69974882-F5A0-4F19-9BBA-AF716504EB5E}" srcOrd="1" destOrd="0" presId="urn:microsoft.com/office/officeart/2005/8/layout/gear1"/>
    <dgm:cxn modelId="{30BB2677-CA75-49D4-BDC8-5156D733CED4}" type="presOf" srcId="{46638D39-5796-4856-A91F-1C94BAEBAAF6}" destId="{15E9966E-1F95-47CD-B726-B9D54C4054AD}" srcOrd="0" destOrd="0" presId="urn:microsoft.com/office/officeart/2005/8/layout/gear1"/>
    <dgm:cxn modelId="{2DB5FD79-2A4B-47B0-8030-380A2D102A78}" type="presOf" srcId="{E732FE9D-CCF6-41C3-BE0F-4AD1E7ECCC42}" destId="{1F9A6269-74CD-499E-9B8F-2C0EBDF15965}" srcOrd="0" destOrd="0" presId="urn:microsoft.com/office/officeart/2005/8/layout/gear1"/>
    <dgm:cxn modelId="{AE92C313-0C85-43C4-95EC-4EF0A25A7C13}" srcId="{E732FE9D-CCF6-41C3-BE0F-4AD1E7ECCC42}" destId="{DC2761D9-DA0E-42F3-BEA7-846634D3E18F}" srcOrd="1" destOrd="0" parTransId="{A6C3118D-8505-4329-B81D-EB72A583133D}" sibTransId="{46638D39-5796-4856-A91F-1C94BAEBAAF6}"/>
    <dgm:cxn modelId="{0FD11D64-03FC-4B36-9926-081CB14BA1E6}" srcId="{E732FE9D-CCF6-41C3-BE0F-4AD1E7ECCC42}" destId="{B25645A4-734C-4E92-8E25-0539AF5A3C93}" srcOrd="2" destOrd="0" parTransId="{16AD2C70-3E37-4895-880A-DE9D037133DE}" sibTransId="{4270CC0A-A0CD-45F1-A32F-BBE28E0041A1}"/>
    <dgm:cxn modelId="{0DAFF32F-2BF8-4542-BE09-BEB18C3A9BCB}" type="presOf" srcId="{B25645A4-734C-4E92-8E25-0539AF5A3C93}" destId="{1A1C8E26-634F-482A-B3EC-A5DA024E0D0D}" srcOrd="3" destOrd="0" presId="urn:microsoft.com/office/officeart/2005/8/layout/gear1"/>
    <dgm:cxn modelId="{C364B835-F626-447F-A38A-C6BDF8FC6E50}" type="presOf" srcId="{B25645A4-734C-4E92-8E25-0539AF5A3C93}" destId="{27F1AE4A-85FC-4200-B59B-D8467CEBE24B}" srcOrd="1" destOrd="0" presId="urn:microsoft.com/office/officeart/2005/8/layout/gear1"/>
    <dgm:cxn modelId="{D14B67E9-6BD4-40A1-B1AA-220663D90C57}" type="presOf" srcId="{AEDDED62-D906-4CF2-8E5B-257C0D959679}" destId="{221BC4D0-5FE3-46D7-98FE-1FCFBBB75899}" srcOrd="0" destOrd="0" presId="urn:microsoft.com/office/officeart/2005/8/layout/gear1"/>
    <dgm:cxn modelId="{35593DDE-C971-4C2F-ADA7-3AE8D981E8B8}" type="presOf" srcId="{AEDDED62-D906-4CF2-8E5B-257C0D959679}" destId="{81958ABE-4725-4D3E-8308-EEE27E469D6B}" srcOrd="1" destOrd="0" presId="urn:microsoft.com/office/officeart/2005/8/layout/gear1"/>
    <dgm:cxn modelId="{79EA47A3-7B09-468C-9F7F-993CBE33248D}" srcId="{E732FE9D-CCF6-41C3-BE0F-4AD1E7ECCC42}" destId="{AEDDED62-D906-4CF2-8E5B-257C0D959679}" srcOrd="0" destOrd="0" parTransId="{7FA4FC38-ED33-4324-9387-378B376F6F3B}" sibTransId="{BCC3DD45-DF57-4E44-B1F9-BDFDA3022D18}"/>
    <dgm:cxn modelId="{719E1482-0A90-4E6E-9302-DA611328A5F8}" type="presOf" srcId="{AEDDED62-D906-4CF2-8E5B-257C0D959679}" destId="{B8D733B6-CE48-48A0-A840-639CD4974B1E}" srcOrd="2" destOrd="0" presId="urn:microsoft.com/office/officeart/2005/8/layout/gear1"/>
    <dgm:cxn modelId="{17F9E6C5-62F9-401F-BCA1-C29DBED9105C}" type="presOf" srcId="{DC2761D9-DA0E-42F3-BEA7-846634D3E18F}" destId="{59395F8A-BE3A-4C67-A508-603463E91CE8}" srcOrd="0" destOrd="0" presId="urn:microsoft.com/office/officeart/2005/8/layout/gear1"/>
    <dgm:cxn modelId="{28BFB883-3CC4-4904-98EE-6ED0DB54694D}" type="presOf" srcId="{B25645A4-734C-4E92-8E25-0539AF5A3C93}" destId="{4EDB5A4D-6D1B-493B-9408-B58FCEB3D5F4}" srcOrd="0" destOrd="0" presId="urn:microsoft.com/office/officeart/2005/8/layout/gear1"/>
    <dgm:cxn modelId="{6B7E56B0-530A-455F-94D5-0BB1B731E1D9}" type="presOf" srcId="{4270CC0A-A0CD-45F1-A32F-BBE28E0041A1}" destId="{D4B62B98-6CCA-4A8E-B61B-33D098DC1F96}" srcOrd="0" destOrd="0" presId="urn:microsoft.com/office/officeart/2005/8/layout/gear1"/>
    <dgm:cxn modelId="{4A292AD2-0FB3-43C3-B4D8-95F3CDB85793}" type="presOf" srcId="{BCC3DD45-DF57-4E44-B1F9-BDFDA3022D18}" destId="{425253EB-682A-404D-9CA7-21DF3B79DF0F}" srcOrd="0" destOrd="0" presId="urn:microsoft.com/office/officeart/2005/8/layout/gear1"/>
    <dgm:cxn modelId="{F7E7DC01-9627-4807-8771-8F20692E3731}" type="presParOf" srcId="{1F9A6269-74CD-499E-9B8F-2C0EBDF15965}" destId="{221BC4D0-5FE3-46D7-98FE-1FCFBBB75899}" srcOrd="0" destOrd="0" presId="urn:microsoft.com/office/officeart/2005/8/layout/gear1"/>
    <dgm:cxn modelId="{1741B701-4B69-421C-8D7D-DA4FD9D4A685}" type="presParOf" srcId="{1F9A6269-74CD-499E-9B8F-2C0EBDF15965}" destId="{81958ABE-4725-4D3E-8308-EEE27E469D6B}" srcOrd="1" destOrd="0" presId="urn:microsoft.com/office/officeart/2005/8/layout/gear1"/>
    <dgm:cxn modelId="{295D0DD4-E76F-4F2E-9737-9CF3083628ED}" type="presParOf" srcId="{1F9A6269-74CD-499E-9B8F-2C0EBDF15965}" destId="{B8D733B6-CE48-48A0-A840-639CD4974B1E}" srcOrd="2" destOrd="0" presId="urn:microsoft.com/office/officeart/2005/8/layout/gear1"/>
    <dgm:cxn modelId="{18FAF778-5919-4709-86F8-0CCF4392BB8A}" type="presParOf" srcId="{1F9A6269-74CD-499E-9B8F-2C0EBDF15965}" destId="{59395F8A-BE3A-4C67-A508-603463E91CE8}" srcOrd="3" destOrd="0" presId="urn:microsoft.com/office/officeart/2005/8/layout/gear1"/>
    <dgm:cxn modelId="{77F8CF2D-8D15-4162-801B-9072337A6A54}" type="presParOf" srcId="{1F9A6269-74CD-499E-9B8F-2C0EBDF15965}" destId="{69974882-F5A0-4F19-9BBA-AF716504EB5E}" srcOrd="4" destOrd="0" presId="urn:microsoft.com/office/officeart/2005/8/layout/gear1"/>
    <dgm:cxn modelId="{ABFCA0DB-E90D-4C0E-BEE3-D5F4CFA0CA92}" type="presParOf" srcId="{1F9A6269-74CD-499E-9B8F-2C0EBDF15965}" destId="{9D8EA0B9-E2CE-45FD-AF39-E66715AAA976}" srcOrd="5" destOrd="0" presId="urn:microsoft.com/office/officeart/2005/8/layout/gear1"/>
    <dgm:cxn modelId="{1AA8D8D6-820D-4796-A049-5A053C1F8542}" type="presParOf" srcId="{1F9A6269-74CD-499E-9B8F-2C0EBDF15965}" destId="{4EDB5A4D-6D1B-493B-9408-B58FCEB3D5F4}" srcOrd="6" destOrd="0" presId="urn:microsoft.com/office/officeart/2005/8/layout/gear1"/>
    <dgm:cxn modelId="{D9E54158-7CB2-4491-A136-80AB82AD5E4A}" type="presParOf" srcId="{1F9A6269-74CD-499E-9B8F-2C0EBDF15965}" destId="{27F1AE4A-85FC-4200-B59B-D8467CEBE24B}" srcOrd="7" destOrd="0" presId="urn:microsoft.com/office/officeart/2005/8/layout/gear1"/>
    <dgm:cxn modelId="{E886E05B-8702-4BE8-8A06-4F35BDB59658}" type="presParOf" srcId="{1F9A6269-74CD-499E-9B8F-2C0EBDF15965}" destId="{BE4DC696-7C93-4549-A189-04F3E109A7F8}" srcOrd="8" destOrd="0" presId="urn:microsoft.com/office/officeart/2005/8/layout/gear1"/>
    <dgm:cxn modelId="{8D9BC1C4-5C5F-4A89-A7A1-8A4382A96950}" type="presParOf" srcId="{1F9A6269-74CD-499E-9B8F-2C0EBDF15965}" destId="{1A1C8E26-634F-482A-B3EC-A5DA024E0D0D}" srcOrd="9" destOrd="0" presId="urn:microsoft.com/office/officeart/2005/8/layout/gear1"/>
    <dgm:cxn modelId="{5F0419B8-8D94-4229-8A8F-E55F45EE5D11}" type="presParOf" srcId="{1F9A6269-74CD-499E-9B8F-2C0EBDF15965}" destId="{425253EB-682A-404D-9CA7-21DF3B79DF0F}" srcOrd="10" destOrd="0" presId="urn:microsoft.com/office/officeart/2005/8/layout/gear1"/>
    <dgm:cxn modelId="{9AC68808-4C35-4BC8-BDAB-90B5A6F45F51}" type="presParOf" srcId="{1F9A6269-74CD-499E-9B8F-2C0EBDF15965}" destId="{15E9966E-1F95-47CD-B726-B9D54C4054AD}" srcOrd="11" destOrd="0" presId="urn:microsoft.com/office/officeart/2005/8/layout/gear1"/>
    <dgm:cxn modelId="{1A462C0B-F2A6-43AA-84D1-3EFB665DEE4B}" type="presParOf" srcId="{1F9A6269-74CD-499E-9B8F-2C0EBDF15965}" destId="{D4B62B98-6CCA-4A8E-B61B-33D098DC1F96}"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61639-CC5D-4C93-943A-399EC8C5DF4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CO"/>
        </a:p>
      </dgm:t>
    </dgm:pt>
    <dgm:pt modelId="{2FF1F6D5-C09C-476F-844E-5C7F011DDC25}">
      <dgm:prSet phldrT="[Texto]" custT="1">
        <dgm:style>
          <a:lnRef idx="1">
            <a:schemeClr val="accent1"/>
          </a:lnRef>
          <a:fillRef idx="2">
            <a:schemeClr val="accent1"/>
          </a:fillRef>
          <a:effectRef idx="1">
            <a:schemeClr val="accent1"/>
          </a:effectRef>
          <a:fontRef idx="minor">
            <a:schemeClr val="dk1"/>
          </a:fontRef>
        </dgm:style>
      </dgm:prSet>
      <dgm:spPr>
        <a:solidFill>
          <a:srgbClr val="FFFFFF"/>
        </a:solidFill>
      </dgm:spPr>
      <dgm:t>
        <a:bodyPr anchor="t"/>
        <a:lstStyle/>
        <a:p>
          <a:r>
            <a:rPr lang="es-CO" sz="1800" b="1" kern="1200" dirty="0" smtClean="0">
              <a:solidFill>
                <a:srgbClr val="800000"/>
              </a:solidFill>
              <a:latin typeface="Arial" pitchFamily="34" charset="0"/>
              <a:ea typeface="ＭＳ Ｐゴシック" pitchFamily="34" charset="-128"/>
              <a:cs typeface="Arial" pitchFamily="34" charset="0"/>
            </a:rPr>
            <a:t>Ruta de atención integral </a:t>
          </a:r>
        </a:p>
        <a:p>
          <a:r>
            <a:rPr lang="es-CO" sz="1600" b="1" kern="1200" dirty="0" smtClean="0">
              <a:solidFill>
                <a:srgbClr val="800000"/>
              </a:solidFill>
              <a:latin typeface="Arial" pitchFamily="34" charset="0"/>
              <a:ea typeface="ＭＳ Ｐゴシック" pitchFamily="34" charset="-128"/>
              <a:cs typeface="Arial" pitchFamily="34" charset="0"/>
            </a:rPr>
            <a:t>(Artículo 29)</a:t>
          </a:r>
          <a:br>
            <a:rPr lang="es-CO" sz="1600" b="1" kern="1200" dirty="0" smtClean="0">
              <a:solidFill>
                <a:srgbClr val="800000"/>
              </a:solidFill>
              <a:latin typeface="Arial" pitchFamily="34" charset="0"/>
              <a:ea typeface="ＭＳ Ｐゴシック" pitchFamily="34" charset="-128"/>
              <a:cs typeface="Arial" pitchFamily="34" charset="0"/>
            </a:rPr>
          </a:br>
          <a:endParaRPr lang="es-CO" sz="1600" b="1" kern="1200" dirty="0" smtClean="0">
            <a:solidFill>
              <a:srgbClr val="800000"/>
            </a:solidFill>
            <a:latin typeface="Arial" pitchFamily="34" charset="0"/>
            <a:ea typeface="ＭＳ Ｐゴシック" pitchFamily="34" charset="-128"/>
            <a:cs typeface="Arial" pitchFamily="34" charset="0"/>
          </a:endParaRPr>
        </a:p>
        <a:p>
          <a:endParaRPr lang="es-CO" sz="100" kern="1200" dirty="0" smtClean="0">
            <a:solidFill>
              <a:srgbClr val="000000"/>
            </a:solidFill>
          </a:endParaRPr>
        </a:p>
        <a:p>
          <a:r>
            <a:rPr lang="es-CO" sz="2000" kern="1200" dirty="0" smtClean="0">
              <a:solidFill>
                <a:srgbClr val="000000"/>
              </a:solidFill>
            </a:rPr>
            <a:t>Incluye </a:t>
          </a:r>
          <a:r>
            <a:rPr lang="es-CO" sz="2000" b="1" kern="1200" dirty="0" smtClean="0">
              <a:solidFill>
                <a:srgbClr val="000000"/>
              </a:solidFill>
            </a:rPr>
            <a:t>protocolos</a:t>
          </a:r>
          <a:r>
            <a:rPr lang="es-CO" sz="2000" kern="1200" dirty="0" smtClean="0">
              <a:solidFill>
                <a:srgbClr val="000000"/>
              </a:solidFill>
            </a:rPr>
            <a:t> a seguir  al interior de la </a:t>
          </a:r>
          <a:r>
            <a:rPr lang="es-CO" sz="2000" b="1" kern="1200" dirty="0" smtClean="0">
              <a:solidFill>
                <a:srgbClr val="000000"/>
              </a:solidFill>
            </a:rPr>
            <a:t>institución educativa </a:t>
          </a:r>
          <a:r>
            <a:rPr lang="es-CO" sz="2000" kern="1200" dirty="0" smtClean="0">
              <a:solidFill>
                <a:srgbClr val="000000"/>
              </a:solidFill>
            </a:rPr>
            <a:t>y  a nivel intersectorial.</a:t>
          </a:r>
          <a:endParaRPr lang="es-CO" sz="2000" kern="1200" dirty="0">
            <a:solidFill>
              <a:srgbClr val="000000"/>
            </a:solidFill>
          </a:endParaRPr>
        </a:p>
      </dgm:t>
    </dgm:pt>
    <dgm:pt modelId="{0B71CD11-002F-4401-BFE3-C5D00215DF07}" type="parTrans" cxnId="{78B1EA76-1192-4670-900C-06577D9F3EA4}">
      <dgm:prSet/>
      <dgm:spPr/>
      <dgm:t>
        <a:bodyPr/>
        <a:lstStyle/>
        <a:p>
          <a:endParaRPr lang="es-CO"/>
        </a:p>
      </dgm:t>
    </dgm:pt>
    <dgm:pt modelId="{E6CCCA13-BB9C-45C2-A2B9-C59E527B0BEA}" type="sibTrans" cxnId="{78B1EA76-1192-4670-900C-06577D9F3EA4}">
      <dgm:prSet/>
      <dgm:spPr/>
      <dgm:t>
        <a:bodyPr/>
        <a:lstStyle/>
        <a:p>
          <a:endParaRPr lang="es-CO"/>
        </a:p>
      </dgm:t>
    </dgm:pt>
    <dgm:pt modelId="{2B7CACA7-4410-45B9-99B8-55F3C39CFF26}">
      <dgm:prSet phldrT="[Texto]" custT="1">
        <dgm:style>
          <a:lnRef idx="1">
            <a:schemeClr val="accent1"/>
          </a:lnRef>
          <a:fillRef idx="2">
            <a:schemeClr val="accent1"/>
          </a:fillRef>
          <a:effectRef idx="1">
            <a:schemeClr val="accent1"/>
          </a:effectRef>
          <a:fontRef idx="minor">
            <a:schemeClr val="dk1"/>
          </a:fontRef>
        </dgm:style>
      </dgm:prSet>
      <dgm:spPr>
        <a:solidFill>
          <a:srgbClr val="FFFFFF"/>
        </a:solidFill>
        <a:ln>
          <a:solidFill>
            <a:schemeClr val="accent1"/>
          </a:solidFill>
        </a:ln>
      </dgm:spPr>
      <dgm:t>
        <a:bodyPr anchor="t"/>
        <a:lstStyle/>
        <a:p>
          <a:r>
            <a:rPr lang="es-CO" sz="1800" b="1" kern="1200" dirty="0" smtClean="0">
              <a:solidFill>
                <a:srgbClr val="800000"/>
              </a:solidFill>
              <a:latin typeface="Arial" pitchFamily="34" charset="0"/>
              <a:ea typeface="ＭＳ Ｐゴシック" pitchFamily="34" charset="-128"/>
              <a:cs typeface="Arial" pitchFamily="34" charset="0"/>
            </a:rPr>
            <a:t>Sistema de Información Unificado de Convivencia Escolar </a:t>
          </a:r>
        </a:p>
        <a:p>
          <a:r>
            <a:rPr lang="es-CO" sz="1600" b="1" kern="1200" dirty="0" smtClean="0">
              <a:solidFill>
                <a:srgbClr val="800000"/>
              </a:solidFill>
              <a:latin typeface="Arial" pitchFamily="34" charset="0"/>
              <a:ea typeface="ＭＳ Ｐゴシック" pitchFamily="34" charset="-128"/>
              <a:cs typeface="Arial" pitchFamily="34" charset="0"/>
            </a:rPr>
            <a:t>(Artículo 28)</a:t>
          </a:r>
        </a:p>
        <a:p>
          <a:r>
            <a:rPr lang="es-CO" sz="2000" kern="1200" dirty="0" smtClean="0">
              <a:solidFill>
                <a:srgbClr val="000000"/>
              </a:solidFill>
            </a:rPr>
            <a:t>Para la </a:t>
          </a:r>
          <a:r>
            <a:rPr lang="es-CO" sz="2000" b="1" kern="1200" dirty="0" smtClean="0">
              <a:solidFill>
                <a:srgbClr val="000000"/>
              </a:solidFill>
            </a:rPr>
            <a:t>identificación, registro y seguimiento </a:t>
          </a:r>
          <a:r>
            <a:rPr lang="es-CO" sz="2000" kern="1200" dirty="0" smtClean="0">
              <a:solidFill>
                <a:srgbClr val="000000"/>
              </a:solidFill>
            </a:rPr>
            <a:t>de los casos de acoso, violencia escolar y de vulneración de derechos sexuales y reproductivos.</a:t>
          </a:r>
          <a:endParaRPr lang="es-CO" sz="2000" kern="1200" dirty="0">
            <a:solidFill>
              <a:srgbClr val="000000"/>
            </a:solidFill>
          </a:endParaRPr>
        </a:p>
      </dgm:t>
    </dgm:pt>
    <dgm:pt modelId="{B257313B-BC57-41AA-831A-C36183948071}" type="parTrans" cxnId="{F9A2D7C0-8399-4DCC-B124-C08E1B87C1AA}">
      <dgm:prSet/>
      <dgm:spPr/>
      <dgm:t>
        <a:bodyPr/>
        <a:lstStyle/>
        <a:p>
          <a:endParaRPr lang="es-CO"/>
        </a:p>
      </dgm:t>
    </dgm:pt>
    <dgm:pt modelId="{90FD492B-220E-4FE9-BAE7-DFB71EE1323A}" type="sibTrans" cxnId="{F9A2D7C0-8399-4DCC-B124-C08E1B87C1AA}">
      <dgm:prSet/>
      <dgm:spPr/>
      <dgm:t>
        <a:bodyPr/>
        <a:lstStyle/>
        <a:p>
          <a:endParaRPr lang="es-CO"/>
        </a:p>
      </dgm:t>
    </dgm:pt>
    <dgm:pt modelId="{42949757-1586-428C-B290-4F38E88F8B0A}">
      <dgm:prSet phldrT="[Texto]" custT="1">
        <dgm:style>
          <a:lnRef idx="1">
            <a:schemeClr val="accent1"/>
          </a:lnRef>
          <a:fillRef idx="2">
            <a:schemeClr val="accent1"/>
          </a:fillRef>
          <a:effectRef idx="1">
            <a:schemeClr val="accent1"/>
          </a:effectRef>
          <a:fontRef idx="minor">
            <a:schemeClr val="dk1"/>
          </a:fontRef>
        </dgm:style>
      </dgm:prSet>
      <dgm:spPr>
        <a:solidFill>
          <a:srgbClr val="FFFFFF"/>
        </a:solidFill>
      </dgm:spPr>
      <dgm:t>
        <a:bodyPr anchor="t"/>
        <a:lstStyle/>
        <a:p>
          <a:r>
            <a:rPr lang="es-CO" sz="1800" b="1" kern="1200" dirty="0" smtClean="0">
              <a:solidFill>
                <a:srgbClr val="800000"/>
              </a:solidFill>
              <a:latin typeface="Arial" pitchFamily="34" charset="0"/>
              <a:ea typeface="ＭＳ Ｐゴシック" pitchFamily="34" charset="-128"/>
              <a:cs typeface="Arial" pitchFamily="34" charset="0"/>
            </a:rPr>
            <a:t>Alianzas para la Orientación Escolar</a:t>
          </a:r>
        </a:p>
        <a:p>
          <a:r>
            <a:rPr lang="es-CO" sz="1600" b="1" kern="1200" dirty="0" smtClean="0">
              <a:solidFill>
                <a:srgbClr val="800000"/>
              </a:solidFill>
              <a:latin typeface="Arial" pitchFamily="34" charset="0"/>
              <a:ea typeface="ＭＳ Ｐゴシック" pitchFamily="34" charset="-128"/>
              <a:cs typeface="Arial" pitchFamily="34" charset="0"/>
            </a:rPr>
            <a:t>(Artículo 32)</a:t>
          </a:r>
          <a:endParaRPr lang="es-CO" sz="1200" kern="1200" dirty="0" smtClean="0">
            <a:solidFill>
              <a:srgbClr val="000000"/>
            </a:solidFill>
          </a:endParaRPr>
        </a:p>
        <a:p>
          <a:r>
            <a:rPr lang="es-CO" sz="1800" kern="1200" dirty="0" smtClean="0">
              <a:solidFill>
                <a:srgbClr val="000000"/>
              </a:solidFill>
            </a:rPr>
            <a:t>Con las instituciones de educación superior, a través de la creación de </a:t>
          </a:r>
          <a:r>
            <a:rPr lang="es-CO" sz="1800" b="1" kern="1200" dirty="0" smtClean="0">
              <a:solidFill>
                <a:srgbClr val="000000"/>
              </a:solidFill>
            </a:rPr>
            <a:t>espacios de práctica de estudiantes de último semestre  </a:t>
          </a:r>
          <a:r>
            <a:rPr lang="es-CO" sz="1800" kern="1200" dirty="0" smtClean="0">
              <a:solidFill>
                <a:srgbClr val="000000"/>
              </a:solidFill>
            </a:rPr>
            <a:t>para participar en el proceso de orientación escolar </a:t>
          </a:r>
          <a:r>
            <a:rPr lang="es-CO" sz="1800" b="1" kern="1200" dirty="0" smtClean="0">
              <a:solidFill>
                <a:srgbClr val="000000"/>
              </a:solidFill>
            </a:rPr>
            <a:t>para</a:t>
          </a:r>
          <a:r>
            <a:rPr lang="es-CO" sz="1800" kern="1200" dirty="0" smtClean="0">
              <a:solidFill>
                <a:srgbClr val="000000"/>
              </a:solidFill>
            </a:rPr>
            <a:t> la convivencia y </a:t>
          </a:r>
          <a:r>
            <a:rPr lang="es-CO" sz="1800" b="1" kern="1200" dirty="0" smtClean="0">
              <a:solidFill>
                <a:srgbClr val="000000"/>
              </a:solidFill>
            </a:rPr>
            <a:t>apoyar al Comité Escolar de Convivencia </a:t>
          </a:r>
          <a:r>
            <a:rPr lang="es-CO" sz="1800" kern="1200" dirty="0" smtClean="0">
              <a:solidFill>
                <a:srgbClr val="000000"/>
              </a:solidFill>
            </a:rPr>
            <a:t>como enlace con las demás entidades que hacen parte del Sistema.</a:t>
          </a:r>
        </a:p>
      </dgm:t>
    </dgm:pt>
    <dgm:pt modelId="{190BA78B-0033-4D24-8C91-959EDA10CB6A}" type="parTrans" cxnId="{A0DFA5E8-20C9-4427-A317-1B2686D2AEDE}">
      <dgm:prSet/>
      <dgm:spPr/>
      <dgm:t>
        <a:bodyPr/>
        <a:lstStyle/>
        <a:p>
          <a:endParaRPr lang="es-CO"/>
        </a:p>
      </dgm:t>
    </dgm:pt>
    <dgm:pt modelId="{720CA29D-B3AA-4934-8EF4-356F98DB44F8}" type="sibTrans" cxnId="{A0DFA5E8-20C9-4427-A317-1B2686D2AEDE}">
      <dgm:prSet/>
      <dgm:spPr/>
      <dgm:t>
        <a:bodyPr/>
        <a:lstStyle/>
        <a:p>
          <a:endParaRPr lang="es-CO"/>
        </a:p>
      </dgm:t>
    </dgm:pt>
    <dgm:pt modelId="{BCB7EAAF-C4F6-4E95-A7C2-11D63036D846}">
      <dgm:prSet phldrT="[Texto]" custT="1"/>
      <dgm:spPr>
        <a:solidFill>
          <a:srgbClr val="FFFFFF"/>
        </a:solidFill>
      </dgm:spPr>
      <dgm:t>
        <a:bodyPr/>
        <a:lstStyle/>
        <a:p>
          <a:endParaRPr lang="es-CO" sz="2000" b="1" kern="1200" dirty="0">
            <a:solidFill>
              <a:srgbClr val="800000"/>
            </a:solidFill>
            <a:effectLst>
              <a:outerShdw blurRad="38100" dist="38100" dir="2700000" algn="tl">
                <a:srgbClr val="000000">
                  <a:alpha val="43137"/>
                </a:srgbClr>
              </a:outerShdw>
            </a:effectLst>
            <a:latin typeface="+mn-lt"/>
            <a:ea typeface="+mj-ea"/>
            <a:cs typeface="Arial" pitchFamily="34" charset="0"/>
          </a:endParaRPr>
        </a:p>
      </dgm:t>
    </dgm:pt>
    <dgm:pt modelId="{8967C902-E5C2-4B81-9E35-9F13F104D3BA}" type="sibTrans" cxnId="{6A9D4054-C79A-46C4-BFDD-412473B70D6B}">
      <dgm:prSet/>
      <dgm:spPr/>
      <dgm:t>
        <a:bodyPr/>
        <a:lstStyle/>
        <a:p>
          <a:endParaRPr lang="es-CO"/>
        </a:p>
      </dgm:t>
    </dgm:pt>
    <dgm:pt modelId="{366438FD-9A6C-4DAA-9C04-0A8302AD6705}" type="parTrans" cxnId="{6A9D4054-C79A-46C4-BFDD-412473B70D6B}">
      <dgm:prSet/>
      <dgm:spPr/>
      <dgm:t>
        <a:bodyPr/>
        <a:lstStyle/>
        <a:p>
          <a:endParaRPr lang="es-CO"/>
        </a:p>
      </dgm:t>
    </dgm:pt>
    <dgm:pt modelId="{C95B9015-6376-4F80-AA6C-53FFFBC03D2C}" type="pres">
      <dgm:prSet presAssocID="{2A961639-CC5D-4C93-943A-399EC8C5DF4B}" presName="composite" presStyleCnt="0">
        <dgm:presLayoutVars>
          <dgm:chMax val="1"/>
          <dgm:dir/>
          <dgm:resizeHandles val="exact"/>
        </dgm:presLayoutVars>
      </dgm:prSet>
      <dgm:spPr/>
      <dgm:t>
        <a:bodyPr/>
        <a:lstStyle/>
        <a:p>
          <a:endParaRPr lang="es-CO"/>
        </a:p>
      </dgm:t>
    </dgm:pt>
    <dgm:pt modelId="{63A6F174-AD6F-498C-8E94-BC1BBA02473C}" type="pres">
      <dgm:prSet presAssocID="{BCB7EAAF-C4F6-4E95-A7C2-11D63036D846}" presName="roof" presStyleLbl="dkBgShp" presStyleIdx="0" presStyleCnt="2" custScaleY="33333" custLinFactNeighborX="22924" custLinFactNeighborY="-84425"/>
      <dgm:spPr/>
      <dgm:t>
        <a:bodyPr/>
        <a:lstStyle/>
        <a:p>
          <a:endParaRPr lang="es-CO"/>
        </a:p>
      </dgm:t>
    </dgm:pt>
    <dgm:pt modelId="{52D8D6E9-4608-4BD4-9A6E-CAC171623803}" type="pres">
      <dgm:prSet presAssocID="{BCB7EAAF-C4F6-4E95-A7C2-11D63036D846}" presName="pillars" presStyleCnt="0"/>
      <dgm:spPr/>
    </dgm:pt>
    <dgm:pt modelId="{FD518654-41C8-444A-87A6-1633C17A83F0}" type="pres">
      <dgm:prSet presAssocID="{BCB7EAAF-C4F6-4E95-A7C2-11D63036D846}" presName="pillar1" presStyleLbl="node1" presStyleIdx="0" presStyleCnt="3" custScaleX="62513" custScaleY="117971" custLinFactNeighborX="-3" custLinFactNeighborY="-18319">
        <dgm:presLayoutVars>
          <dgm:bulletEnabled val="1"/>
        </dgm:presLayoutVars>
        <dgm:style>
          <a:lnRef idx="1">
            <a:schemeClr val="accent1"/>
          </a:lnRef>
          <a:fillRef idx="2">
            <a:schemeClr val="accent1"/>
          </a:fillRef>
          <a:effectRef idx="1">
            <a:schemeClr val="accent1"/>
          </a:effectRef>
          <a:fontRef idx="minor">
            <a:schemeClr val="dk1"/>
          </a:fontRef>
        </dgm:style>
      </dgm:prSet>
      <dgm:spPr>
        <a:solidFill>
          <a:srgbClr val="FFFFFF"/>
        </a:solidFill>
      </dgm:spPr>
      <dgm:t>
        <a:bodyPr/>
        <a:lstStyle/>
        <a:p>
          <a:endParaRPr lang="es-CO"/>
        </a:p>
      </dgm:t>
    </dgm:pt>
    <dgm:pt modelId="{D070D939-27C9-40FA-90F1-467C6B7ED414}" type="pres">
      <dgm:prSet presAssocID="{2B7CACA7-4410-45B9-99B8-55F3C39CFF26}" presName="pillarX" presStyleLbl="node1" presStyleIdx="1" presStyleCnt="3" custScaleX="62513" custScaleY="117971" custLinFactNeighborX="-147" custLinFactNeighborY="-18319">
        <dgm:presLayoutVars>
          <dgm:bulletEnabled val="1"/>
        </dgm:presLayoutVars>
      </dgm:prSet>
      <dgm:spPr/>
      <dgm:t>
        <a:bodyPr/>
        <a:lstStyle/>
        <a:p>
          <a:endParaRPr lang="es-CO"/>
        </a:p>
      </dgm:t>
    </dgm:pt>
    <dgm:pt modelId="{48DC9AC9-E4E9-4038-9C37-D929AFE7E50D}" type="pres">
      <dgm:prSet presAssocID="{42949757-1586-428C-B290-4F38E88F8B0A}" presName="pillarX" presStyleLbl="node1" presStyleIdx="2" presStyleCnt="3" custScaleX="62513" custScaleY="117971" custLinFactNeighborX="-147" custLinFactNeighborY="-18319">
        <dgm:presLayoutVars>
          <dgm:bulletEnabled val="1"/>
        </dgm:presLayoutVars>
      </dgm:prSet>
      <dgm:spPr/>
      <dgm:t>
        <a:bodyPr/>
        <a:lstStyle/>
        <a:p>
          <a:endParaRPr lang="es-CO"/>
        </a:p>
      </dgm:t>
    </dgm:pt>
    <dgm:pt modelId="{F38D21D1-5F32-4EA1-9135-5403414A829A}" type="pres">
      <dgm:prSet presAssocID="{BCB7EAAF-C4F6-4E95-A7C2-11D63036D846}" presName="base" presStyleLbl="dkBgShp" presStyleIdx="1" presStyleCnt="2" custAng="0" custLinFactY="-100000" custLinFactNeighborX="-13600" custLinFactNeighborY="-177068"/>
      <dgm:spPr>
        <a:noFill/>
      </dgm:spPr>
      <dgm:t>
        <a:bodyPr/>
        <a:lstStyle/>
        <a:p>
          <a:endParaRPr lang="es-ES"/>
        </a:p>
      </dgm:t>
    </dgm:pt>
  </dgm:ptLst>
  <dgm:cxnLst>
    <dgm:cxn modelId="{78B1EA76-1192-4670-900C-06577D9F3EA4}" srcId="{BCB7EAAF-C4F6-4E95-A7C2-11D63036D846}" destId="{2FF1F6D5-C09C-476F-844E-5C7F011DDC25}" srcOrd="0" destOrd="0" parTransId="{0B71CD11-002F-4401-BFE3-C5D00215DF07}" sibTransId="{E6CCCA13-BB9C-45C2-A2B9-C59E527B0BEA}"/>
    <dgm:cxn modelId="{A0DFA5E8-20C9-4427-A317-1B2686D2AEDE}" srcId="{BCB7EAAF-C4F6-4E95-A7C2-11D63036D846}" destId="{42949757-1586-428C-B290-4F38E88F8B0A}" srcOrd="2" destOrd="0" parTransId="{190BA78B-0033-4D24-8C91-959EDA10CB6A}" sibTransId="{720CA29D-B3AA-4934-8EF4-356F98DB44F8}"/>
    <dgm:cxn modelId="{6A9D4054-C79A-46C4-BFDD-412473B70D6B}" srcId="{2A961639-CC5D-4C93-943A-399EC8C5DF4B}" destId="{BCB7EAAF-C4F6-4E95-A7C2-11D63036D846}" srcOrd="0" destOrd="0" parTransId="{366438FD-9A6C-4DAA-9C04-0A8302AD6705}" sibTransId="{8967C902-E5C2-4B81-9E35-9F13F104D3BA}"/>
    <dgm:cxn modelId="{7B4CA399-87E5-41D6-A3AE-3D0AA984CDC0}" type="presOf" srcId="{42949757-1586-428C-B290-4F38E88F8B0A}" destId="{48DC9AC9-E4E9-4038-9C37-D929AFE7E50D}" srcOrd="0" destOrd="0" presId="urn:microsoft.com/office/officeart/2005/8/layout/hList3"/>
    <dgm:cxn modelId="{4585F54C-2104-408B-ABFA-861A52038A41}" type="presOf" srcId="{BCB7EAAF-C4F6-4E95-A7C2-11D63036D846}" destId="{63A6F174-AD6F-498C-8E94-BC1BBA02473C}" srcOrd="0" destOrd="0" presId="urn:microsoft.com/office/officeart/2005/8/layout/hList3"/>
    <dgm:cxn modelId="{EE8D28E8-D590-41B6-B02D-F2EB4C356B2D}" type="presOf" srcId="{2B7CACA7-4410-45B9-99B8-55F3C39CFF26}" destId="{D070D939-27C9-40FA-90F1-467C6B7ED414}" srcOrd="0" destOrd="0" presId="urn:microsoft.com/office/officeart/2005/8/layout/hList3"/>
    <dgm:cxn modelId="{75E21F4D-1EBE-4E97-B9FC-A83686C4FE54}" type="presOf" srcId="{2A961639-CC5D-4C93-943A-399EC8C5DF4B}" destId="{C95B9015-6376-4F80-AA6C-53FFFBC03D2C}" srcOrd="0" destOrd="0" presId="urn:microsoft.com/office/officeart/2005/8/layout/hList3"/>
    <dgm:cxn modelId="{B8DE63A4-65F8-4D73-A88E-9F802A74E7E9}" type="presOf" srcId="{2FF1F6D5-C09C-476F-844E-5C7F011DDC25}" destId="{FD518654-41C8-444A-87A6-1633C17A83F0}" srcOrd="0" destOrd="0" presId="urn:microsoft.com/office/officeart/2005/8/layout/hList3"/>
    <dgm:cxn modelId="{F9A2D7C0-8399-4DCC-B124-C08E1B87C1AA}" srcId="{BCB7EAAF-C4F6-4E95-A7C2-11D63036D846}" destId="{2B7CACA7-4410-45B9-99B8-55F3C39CFF26}" srcOrd="1" destOrd="0" parTransId="{B257313B-BC57-41AA-831A-C36183948071}" sibTransId="{90FD492B-220E-4FE9-BAE7-DFB71EE1323A}"/>
    <dgm:cxn modelId="{16B6A678-085D-4066-9F23-4653AF62D81C}" type="presParOf" srcId="{C95B9015-6376-4F80-AA6C-53FFFBC03D2C}" destId="{63A6F174-AD6F-498C-8E94-BC1BBA02473C}" srcOrd="0" destOrd="0" presId="urn:microsoft.com/office/officeart/2005/8/layout/hList3"/>
    <dgm:cxn modelId="{A8B7FD39-C79B-4EA2-8467-378A64DE732E}" type="presParOf" srcId="{C95B9015-6376-4F80-AA6C-53FFFBC03D2C}" destId="{52D8D6E9-4608-4BD4-9A6E-CAC171623803}" srcOrd="1" destOrd="0" presId="urn:microsoft.com/office/officeart/2005/8/layout/hList3"/>
    <dgm:cxn modelId="{07B3813E-5FCF-491D-8BC9-34C5437EA9D6}" type="presParOf" srcId="{52D8D6E9-4608-4BD4-9A6E-CAC171623803}" destId="{FD518654-41C8-444A-87A6-1633C17A83F0}" srcOrd="0" destOrd="0" presId="urn:microsoft.com/office/officeart/2005/8/layout/hList3"/>
    <dgm:cxn modelId="{077B29A5-3110-4A01-9022-D04B0527FD50}" type="presParOf" srcId="{52D8D6E9-4608-4BD4-9A6E-CAC171623803}" destId="{D070D939-27C9-40FA-90F1-467C6B7ED414}" srcOrd="1" destOrd="0" presId="urn:microsoft.com/office/officeart/2005/8/layout/hList3"/>
    <dgm:cxn modelId="{EA191040-4324-498E-A05F-C5A2C8C11F35}" type="presParOf" srcId="{52D8D6E9-4608-4BD4-9A6E-CAC171623803}" destId="{48DC9AC9-E4E9-4038-9C37-D929AFE7E50D}" srcOrd="2" destOrd="0" presId="urn:microsoft.com/office/officeart/2005/8/layout/hList3"/>
    <dgm:cxn modelId="{616C2C37-E669-4109-93C3-E279E8B71C1A}" type="presParOf" srcId="{C95B9015-6376-4F80-AA6C-53FFFBC03D2C}" destId="{F38D21D1-5F32-4EA1-9135-5403414A829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39C46-32C6-4E7C-A9DF-AE0E7E7221D4}"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s-CO"/>
        </a:p>
      </dgm:t>
    </dgm:pt>
    <dgm:pt modelId="{C49061EE-2E63-4E2B-BC04-3040A90909D8}">
      <dgm:prSet phldrT="[Texto]" custT="1"/>
      <dgm:spPr/>
      <dgm:t>
        <a:bodyPr/>
        <a:lstStyle/>
        <a:p>
          <a:r>
            <a:rPr lang="es-CO" sz="1800" b="0" dirty="0" smtClean="0">
              <a:latin typeface="Arial" pitchFamily="34" charset="0"/>
              <a:cs typeface="Arial" pitchFamily="34" charset="0"/>
            </a:rPr>
            <a:t>Manual de Convivencia</a:t>
          </a:r>
          <a:endParaRPr lang="es-CO" sz="1800" b="0" dirty="0">
            <a:latin typeface="Arial" pitchFamily="34" charset="0"/>
            <a:cs typeface="Arial" pitchFamily="34" charset="0"/>
          </a:endParaRPr>
        </a:p>
      </dgm:t>
    </dgm:pt>
    <dgm:pt modelId="{20590EE8-89EB-4777-80CC-3D4AFEC173F1}" type="parTrans" cxnId="{E64B203C-A260-416F-B458-78CDC24B655C}">
      <dgm:prSet/>
      <dgm:spPr/>
      <dgm:t>
        <a:bodyPr/>
        <a:lstStyle/>
        <a:p>
          <a:endParaRPr lang="es-CO"/>
        </a:p>
      </dgm:t>
    </dgm:pt>
    <dgm:pt modelId="{8CBDDBEC-7C15-469F-B165-38C40BCF613B}" type="sibTrans" cxnId="{E64B203C-A260-416F-B458-78CDC24B655C}">
      <dgm:prSet/>
      <dgm:spPr/>
      <dgm:t>
        <a:bodyPr/>
        <a:lstStyle/>
        <a:p>
          <a:endParaRPr lang="es-CO"/>
        </a:p>
      </dgm:t>
    </dgm:pt>
    <dgm:pt modelId="{D2113FCB-3CCF-4289-9688-DE3DE89D6A42}">
      <dgm:prSet phldrT="[Texto]" custT="1"/>
      <dgm:spPr/>
      <dgm:t>
        <a:bodyPr/>
        <a:lstStyle/>
        <a:p>
          <a:r>
            <a:rPr lang="es-CO" sz="1600" b="0" dirty="0" smtClean="0">
              <a:latin typeface="Arial" pitchFamily="34" charset="0"/>
              <a:cs typeface="Arial" pitchFamily="34" charset="0"/>
            </a:rPr>
            <a:t>Ruta de Atención Integral para la Convivencia Escolar</a:t>
          </a:r>
          <a:endParaRPr lang="es-CO" sz="1600" b="0" dirty="0">
            <a:latin typeface="Arial" pitchFamily="34" charset="0"/>
            <a:cs typeface="Arial" pitchFamily="34" charset="0"/>
          </a:endParaRPr>
        </a:p>
      </dgm:t>
    </dgm:pt>
    <dgm:pt modelId="{85DE8517-D888-4ED7-B6FB-76E2BE2B182F}" type="parTrans" cxnId="{83A447C9-06C0-40E4-ACF8-8EEA27BD4AAD}">
      <dgm:prSet/>
      <dgm:spPr/>
      <dgm:t>
        <a:bodyPr/>
        <a:lstStyle/>
        <a:p>
          <a:endParaRPr lang="es-CO"/>
        </a:p>
      </dgm:t>
    </dgm:pt>
    <dgm:pt modelId="{40EC5EC8-277D-4AA7-9114-2753FC8DD290}" type="sibTrans" cxnId="{83A447C9-06C0-40E4-ACF8-8EEA27BD4AAD}">
      <dgm:prSet/>
      <dgm:spPr/>
      <dgm:t>
        <a:bodyPr/>
        <a:lstStyle/>
        <a:p>
          <a:endParaRPr lang="es-CO"/>
        </a:p>
      </dgm:t>
    </dgm:pt>
    <dgm:pt modelId="{96EA71E3-91D7-40E2-93FB-1767C2B9A29C}">
      <dgm:prSet phldrT="[Texto]" custT="1"/>
      <dgm:spPr/>
      <dgm:t>
        <a:bodyPr/>
        <a:lstStyle/>
        <a:p>
          <a:r>
            <a:rPr lang="es-CO" sz="1600" b="0" dirty="0" smtClean="0">
              <a:latin typeface="Arial" pitchFamily="34" charset="0"/>
              <a:cs typeface="Arial" pitchFamily="34" charset="0"/>
            </a:rPr>
            <a:t>¿Qué puedo hacer para fortalecer la convivencia escolar?</a:t>
          </a:r>
          <a:endParaRPr lang="es-CO" sz="1600" b="0" dirty="0">
            <a:latin typeface="Arial" pitchFamily="34" charset="0"/>
            <a:cs typeface="Arial" pitchFamily="34" charset="0"/>
          </a:endParaRPr>
        </a:p>
      </dgm:t>
    </dgm:pt>
    <dgm:pt modelId="{4AAC80C3-B665-4E26-ADE7-815AC332B8B0}" type="parTrans" cxnId="{5D96C57D-D7DE-4BE8-B348-53D77535F4B0}">
      <dgm:prSet/>
      <dgm:spPr/>
      <dgm:t>
        <a:bodyPr/>
        <a:lstStyle/>
        <a:p>
          <a:endParaRPr lang="es-CO"/>
        </a:p>
      </dgm:t>
    </dgm:pt>
    <dgm:pt modelId="{8D9CA4D0-F1D1-4CE8-8BED-CFA62FB480D4}" type="sibTrans" cxnId="{5D96C57D-D7DE-4BE8-B348-53D77535F4B0}">
      <dgm:prSet/>
      <dgm:spPr/>
      <dgm:t>
        <a:bodyPr/>
        <a:lstStyle/>
        <a:p>
          <a:endParaRPr lang="es-CO"/>
        </a:p>
      </dgm:t>
    </dgm:pt>
    <dgm:pt modelId="{CF572BB1-7028-4B68-9226-346F97983E56}">
      <dgm:prSet phldrT="[Texto]" custT="1"/>
      <dgm:spPr/>
      <dgm:t>
        <a:bodyPr/>
        <a:lstStyle/>
        <a:p>
          <a:r>
            <a:rPr lang="es-CO" sz="1600" b="0" dirty="0" smtClean="0">
              <a:latin typeface="Arial" pitchFamily="34" charset="0"/>
              <a:cs typeface="Arial" pitchFamily="34" charset="0"/>
            </a:rPr>
            <a:t>Convivencia y Derechos Sexuales y Reproductivos en la escuela </a:t>
          </a:r>
          <a:endParaRPr lang="es-CO" sz="1600" b="0" dirty="0">
            <a:latin typeface="Arial" pitchFamily="34" charset="0"/>
            <a:cs typeface="Arial" pitchFamily="34" charset="0"/>
          </a:endParaRPr>
        </a:p>
      </dgm:t>
    </dgm:pt>
    <dgm:pt modelId="{6C953DBE-5063-4F06-A5D1-4C76FE97F48D}" type="parTrans" cxnId="{AA970A0B-C613-409A-A234-5FEA2E711662}">
      <dgm:prSet/>
      <dgm:spPr/>
      <dgm:t>
        <a:bodyPr/>
        <a:lstStyle/>
        <a:p>
          <a:endParaRPr lang="es-CO"/>
        </a:p>
      </dgm:t>
    </dgm:pt>
    <dgm:pt modelId="{372A3382-93F4-4D2F-A8ED-67CF033D3DC6}" type="sibTrans" cxnId="{AA970A0B-C613-409A-A234-5FEA2E711662}">
      <dgm:prSet/>
      <dgm:spPr/>
      <dgm:t>
        <a:bodyPr/>
        <a:lstStyle/>
        <a:p>
          <a:endParaRPr lang="es-CO"/>
        </a:p>
      </dgm:t>
    </dgm:pt>
    <dgm:pt modelId="{5EF71958-E313-4E40-B411-A2123BE334BA}" type="pres">
      <dgm:prSet presAssocID="{C3D39C46-32C6-4E7C-A9DF-AE0E7E7221D4}" presName="cycle" presStyleCnt="0">
        <dgm:presLayoutVars>
          <dgm:dir/>
          <dgm:resizeHandles val="exact"/>
        </dgm:presLayoutVars>
      </dgm:prSet>
      <dgm:spPr/>
      <dgm:t>
        <a:bodyPr/>
        <a:lstStyle/>
        <a:p>
          <a:endParaRPr lang="es-CO"/>
        </a:p>
      </dgm:t>
    </dgm:pt>
    <dgm:pt modelId="{348B93CC-C4F8-4285-8E66-6872C859ADE1}" type="pres">
      <dgm:prSet presAssocID="{C49061EE-2E63-4E2B-BC04-3040A90909D8}" presName="node" presStyleLbl="node1" presStyleIdx="0" presStyleCnt="4" custScaleX="159520">
        <dgm:presLayoutVars>
          <dgm:bulletEnabled val="1"/>
        </dgm:presLayoutVars>
      </dgm:prSet>
      <dgm:spPr/>
      <dgm:t>
        <a:bodyPr/>
        <a:lstStyle/>
        <a:p>
          <a:endParaRPr lang="es-CO"/>
        </a:p>
      </dgm:t>
    </dgm:pt>
    <dgm:pt modelId="{FDB601AA-1603-4C33-AC55-E47064FB3ED0}" type="pres">
      <dgm:prSet presAssocID="{8CBDDBEC-7C15-469F-B165-38C40BCF613B}" presName="sibTrans" presStyleLbl="sibTrans2D1" presStyleIdx="0" presStyleCnt="4"/>
      <dgm:spPr/>
      <dgm:t>
        <a:bodyPr/>
        <a:lstStyle/>
        <a:p>
          <a:endParaRPr lang="es-CO"/>
        </a:p>
      </dgm:t>
    </dgm:pt>
    <dgm:pt modelId="{5F8F0B4F-B57E-46FD-9736-AADACB1B8CBC}" type="pres">
      <dgm:prSet presAssocID="{8CBDDBEC-7C15-469F-B165-38C40BCF613B}" presName="connectorText" presStyleLbl="sibTrans2D1" presStyleIdx="0" presStyleCnt="4"/>
      <dgm:spPr/>
      <dgm:t>
        <a:bodyPr/>
        <a:lstStyle/>
        <a:p>
          <a:endParaRPr lang="es-CO"/>
        </a:p>
      </dgm:t>
    </dgm:pt>
    <dgm:pt modelId="{20D86B61-7E22-4CEE-92B6-0AA4B83CD90B}" type="pres">
      <dgm:prSet presAssocID="{D2113FCB-3CCF-4289-9688-DE3DE89D6A42}" presName="node" presStyleLbl="node1" presStyleIdx="1" presStyleCnt="4" custScaleX="159520">
        <dgm:presLayoutVars>
          <dgm:bulletEnabled val="1"/>
        </dgm:presLayoutVars>
      </dgm:prSet>
      <dgm:spPr/>
      <dgm:t>
        <a:bodyPr/>
        <a:lstStyle/>
        <a:p>
          <a:endParaRPr lang="es-CO"/>
        </a:p>
      </dgm:t>
    </dgm:pt>
    <dgm:pt modelId="{389F4FEF-DE72-40BC-B583-581B329DDAAF}" type="pres">
      <dgm:prSet presAssocID="{40EC5EC8-277D-4AA7-9114-2753FC8DD290}" presName="sibTrans" presStyleLbl="sibTrans2D1" presStyleIdx="1" presStyleCnt="4"/>
      <dgm:spPr/>
      <dgm:t>
        <a:bodyPr/>
        <a:lstStyle/>
        <a:p>
          <a:endParaRPr lang="es-CO"/>
        </a:p>
      </dgm:t>
    </dgm:pt>
    <dgm:pt modelId="{0008DE91-B0E7-4001-8532-BE75FB88DB2C}" type="pres">
      <dgm:prSet presAssocID="{40EC5EC8-277D-4AA7-9114-2753FC8DD290}" presName="connectorText" presStyleLbl="sibTrans2D1" presStyleIdx="1" presStyleCnt="4"/>
      <dgm:spPr/>
      <dgm:t>
        <a:bodyPr/>
        <a:lstStyle/>
        <a:p>
          <a:endParaRPr lang="es-CO"/>
        </a:p>
      </dgm:t>
    </dgm:pt>
    <dgm:pt modelId="{AE7A2726-D470-4399-B2E1-C418E3330831}" type="pres">
      <dgm:prSet presAssocID="{96EA71E3-91D7-40E2-93FB-1767C2B9A29C}" presName="node" presStyleLbl="node1" presStyleIdx="2" presStyleCnt="4" custScaleX="159520">
        <dgm:presLayoutVars>
          <dgm:bulletEnabled val="1"/>
        </dgm:presLayoutVars>
      </dgm:prSet>
      <dgm:spPr/>
      <dgm:t>
        <a:bodyPr/>
        <a:lstStyle/>
        <a:p>
          <a:endParaRPr lang="es-CO"/>
        </a:p>
      </dgm:t>
    </dgm:pt>
    <dgm:pt modelId="{84D461F5-FB07-4AA2-A585-A50B29FA564C}" type="pres">
      <dgm:prSet presAssocID="{8D9CA4D0-F1D1-4CE8-8BED-CFA62FB480D4}" presName="sibTrans" presStyleLbl="sibTrans2D1" presStyleIdx="2" presStyleCnt="4"/>
      <dgm:spPr/>
      <dgm:t>
        <a:bodyPr/>
        <a:lstStyle/>
        <a:p>
          <a:endParaRPr lang="es-CO"/>
        </a:p>
      </dgm:t>
    </dgm:pt>
    <dgm:pt modelId="{8BC2322A-A141-427E-A0D7-504351F8CF6F}" type="pres">
      <dgm:prSet presAssocID="{8D9CA4D0-F1D1-4CE8-8BED-CFA62FB480D4}" presName="connectorText" presStyleLbl="sibTrans2D1" presStyleIdx="2" presStyleCnt="4"/>
      <dgm:spPr/>
      <dgm:t>
        <a:bodyPr/>
        <a:lstStyle/>
        <a:p>
          <a:endParaRPr lang="es-CO"/>
        </a:p>
      </dgm:t>
    </dgm:pt>
    <dgm:pt modelId="{E2F55D2E-1C61-44EA-A3E1-91189F1F00D0}" type="pres">
      <dgm:prSet presAssocID="{CF572BB1-7028-4B68-9226-346F97983E56}" presName="node" presStyleLbl="node1" presStyleIdx="3" presStyleCnt="4" custScaleX="159520">
        <dgm:presLayoutVars>
          <dgm:bulletEnabled val="1"/>
        </dgm:presLayoutVars>
      </dgm:prSet>
      <dgm:spPr/>
      <dgm:t>
        <a:bodyPr/>
        <a:lstStyle/>
        <a:p>
          <a:endParaRPr lang="es-CO"/>
        </a:p>
      </dgm:t>
    </dgm:pt>
    <dgm:pt modelId="{BA1B5315-A2B8-4842-BE45-2793D39D10C3}" type="pres">
      <dgm:prSet presAssocID="{372A3382-93F4-4D2F-A8ED-67CF033D3DC6}" presName="sibTrans" presStyleLbl="sibTrans2D1" presStyleIdx="3" presStyleCnt="4"/>
      <dgm:spPr/>
      <dgm:t>
        <a:bodyPr/>
        <a:lstStyle/>
        <a:p>
          <a:endParaRPr lang="es-CO"/>
        </a:p>
      </dgm:t>
    </dgm:pt>
    <dgm:pt modelId="{30D357CE-08B2-4A96-8D49-8BBA287233A0}" type="pres">
      <dgm:prSet presAssocID="{372A3382-93F4-4D2F-A8ED-67CF033D3DC6}" presName="connectorText" presStyleLbl="sibTrans2D1" presStyleIdx="3" presStyleCnt="4"/>
      <dgm:spPr/>
      <dgm:t>
        <a:bodyPr/>
        <a:lstStyle/>
        <a:p>
          <a:endParaRPr lang="es-CO"/>
        </a:p>
      </dgm:t>
    </dgm:pt>
  </dgm:ptLst>
  <dgm:cxnLst>
    <dgm:cxn modelId="{B6377EC8-BCB8-4243-B7F3-F34D2D1A8966}" type="presOf" srcId="{40EC5EC8-277D-4AA7-9114-2753FC8DD290}" destId="{389F4FEF-DE72-40BC-B583-581B329DDAAF}" srcOrd="0" destOrd="0" presId="urn:microsoft.com/office/officeart/2005/8/layout/cycle2"/>
    <dgm:cxn modelId="{8E96CB80-B66A-44BC-9A1A-342CC835A882}" type="presOf" srcId="{372A3382-93F4-4D2F-A8ED-67CF033D3DC6}" destId="{BA1B5315-A2B8-4842-BE45-2793D39D10C3}" srcOrd="0" destOrd="0" presId="urn:microsoft.com/office/officeart/2005/8/layout/cycle2"/>
    <dgm:cxn modelId="{E64B203C-A260-416F-B458-78CDC24B655C}" srcId="{C3D39C46-32C6-4E7C-A9DF-AE0E7E7221D4}" destId="{C49061EE-2E63-4E2B-BC04-3040A90909D8}" srcOrd="0" destOrd="0" parTransId="{20590EE8-89EB-4777-80CC-3D4AFEC173F1}" sibTransId="{8CBDDBEC-7C15-469F-B165-38C40BCF613B}"/>
    <dgm:cxn modelId="{93391280-46CB-4946-83AA-8B4896B8B983}" type="presOf" srcId="{372A3382-93F4-4D2F-A8ED-67CF033D3DC6}" destId="{30D357CE-08B2-4A96-8D49-8BBA287233A0}" srcOrd="1" destOrd="0" presId="urn:microsoft.com/office/officeart/2005/8/layout/cycle2"/>
    <dgm:cxn modelId="{AA970A0B-C613-409A-A234-5FEA2E711662}" srcId="{C3D39C46-32C6-4E7C-A9DF-AE0E7E7221D4}" destId="{CF572BB1-7028-4B68-9226-346F97983E56}" srcOrd="3" destOrd="0" parTransId="{6C953DBE-5063-4F06-A5D1-4C76FE97F48D}" sibTransId="{372A3382-93F4-4D2F-A8ED-67CF033D3DC6}"/>
    <dgm:cxn modelId="{DC03804E-079A-4DD5-8B76-EF878679F70C}" type="presOf" srcId="{96EA71E3-91D7-40E2-93FB-1767C2B9A29C}" destId="{AE7A2726-D470-4399-B2E1-C418E3330831}" srcOrd="0" destOrd="0" presId="urn:microsoft.com/office/officeart/2005/8/layout/cycle2"/>
    <dgm:cxn modelId="{83A447C9-06C0-40E4-ACF8-8EEA27BD4AAD}" srcId="{C3D39C46-32C6-4E7C-A9DF-AE0E7E7221D4}" destId="{D2113FCB-3CCF-4289-9688-DE3DE89D6A42}" srcOrd="1" destOrd="0" parTransId="{85DE8517-D888-4ED7-B6FB-76E2BE2B182F}" sibTransId="{40EC5EC8-277D-4AA7-9114-2753FC8DD290}"/>
    <dgm:cxn modelId="{5D96C57D-D7DE-4BE8-B348-53D77535F4B0}" srcId="{C3D39C46-32C6-4E7C-A9DF-AE0E7E7221D4}" destId="{96EA71E3-91D7-40E2-93FB-1767C2B9A29C}" srcOrd="2" destOrd="0" parTransId="{4AAC80C3-B665-4E26-ADE7-815AC332B8B0}" sibTransId="{8D9CA4D0-F1D1-4CE8-8BED-CFA62FB480D4}"/>
    <dgm:cxn modelId="{6137C13F-B0A2-4C40-8D1D-335C1704522F}" type="presOf" srcId="{8CBDDBEC-7C15-469F-B165-38C40BCF613B}" destId="{FDB601AA-1603-4C33-AC55-E47064FB3ED0}" srcOrd="0" destOrd="0" presId="urn:microsoft.com/office/officeart/2005/8/layout/cycle2"/>
    <dgm:cxn modelId="{316E6A3C-C630-4C29-AB8B-2F400661477E}" type="presOf" srcId="{C49061EE-2E63-4E2B-BC04-3040A90909D8}" destId="{348B93CC-C4F8-4285-8E66-6872C859ADE1}" srcOrd="0" destOrd="0" presId="urn:microsoft.com/office/officeart/2005/8/layout/cycle2"/>
    <dgm:cxn modelId="{629A93E5-51E0-482E-B350-292462812302}" type="presOf" srcId="{C3D39C46-32C6-4E7C-A9DF-AE0E7E7221D4}" destId="{5EF71958-E313-4E40-B411-A2123BE334BA}" srcOrd="0" destOrd="0" presId="urn:microsoft.com/office/officeart/2005/8/layout/cycle2"/>
    <dgm:cxn modelId="{7025F43A-708E-4E51-A3DD-759DF2106090}" type="presOf" srcId="{8D9CA4D0-F1D1-4CE8-8BED-CFA62FB480D4}" destId="{84D461F5-FB07-4AA2-A585-A50B29FA564C}" srcOrd="0" destOrd="0" presId="urn:microsoft.com/office/officeart/2005/8/layout/cycle2"/>
    <dgm:cxn modelId="{F3B032CF-DC8F-4080-8AD0-2A38B61A350E}" type="presOf" srcId="{8CBDDBEC-7C15-469F-B165-38C40BCF613B}" destId="{5F8F0B4F-B57E-46FD-9736-AADACB1B8CBC}" srcOrd="1" destOrd="0" presId="urn:microsoft.com/office/officeart/2005/8/layout/cycle2"/>
    <dgm:cxn modelId="{C22889C3-6AC7-4303-BA1D-3CD1F900E85E}" type="presOf" srcId="{8D9CA4D0-F1D1-4CE8-8BED-CFA62FB480D4}" destId="{8BC2322A-A141-427E-A0D7-504351F8CF6F}" srcOrd="1" destOrd="0" presId="urn:microsoft.com/office/officeart/2005/8/layout/cycle2"/>
    <dgm:cxn modelId="{0323458E-83AA-4C72-9075-67A565F69CAB}" type="presOf" srcId="{CF572BB1-7028-4B68-9226-346F97983E56}" destId="{E2F55D2E-1C61-44EA-A3E1-91189F1F00D0}" srcOrd="0" destOrd="0" presId="urn:microsoft.com/office/officeart/2005/8/layout/cycle2"/>
    <dgm:cxn modelId="{00B13147-7D4C-446D-8157-1F51418CC02F}" type="presOf" srcId="{D2113FCB-3CCF-4289-9688-DE3DE89D6A42}" destId="{20D86B61-7E22-4CEE-92B6-0AA4B83CD90B}" srcOrd="0" destOrd="0" presId="urn:microsoft.com/office/officeart/2005/8/layout/cycle2"/>
    <dgm:cxn modelId="{011B52BC-A169-43B3-9401-EC523AB43256}" type="presOf" srcId="{40EC5EC8-277D-4AA7-9114-2753FC8DD290}" destId="{0008DE91-B0E7-4001-8532-BE75FB88DB2C}" srcOrd="1" destOrd="0" presId="urn:microsoft.com/office/officeart/2005/8/layout/cycle2"/>
    <dgm:cxn modelId="{7797961B-4B12-4553-AF27-75B08E6C97C2}" type="presParOf" srcId="{5EF71958-E313-4E40-B411-A2123BE334BA}" destId="{348B93CC-C4F8-4285-8E66-6872C859ADE1}" srcOrd="0" destOrd="0" presId="urn:microsoft.com/office/officeart/2005/8/layout/cycle2"/>
    <dgm:cxn modelId="{57EBBB94-F2A3-45B4-8FC3-8767FC36C492}" type="presParOf" srcId="{5EF71958-E313-4E40-B411-A2123BE334BA}" destId="{FDB601AA-1603-4C33-AC55-E47064FB3ED0}" srcOrd="1" destOrd="0" presId="urn:microsoft.com/office/officeart/2005/8/layout/cycle2"/>
    <dgm:cxn modelId="{19681AE0-7EE6-4086-A673-88D8D12E7A5E}" type="presParOf" srcId="{FDB601AA-1603-4C33-AC55-E47064FB3ED0}" destId="{5F8F0B4F-B57E-46FD-9736-AADACB1B8CBC}" srcOrd="0" destOrd="0" presId="urn:microsoft.com/office/officeart/2005/8/layout/cycle2"/>
    <dgm:cxn modelId="{18972DC9-494A-4A1D-833A-8A74706F42F4}" type="presParOf" srcId="{5EF71958-E313-4E40-B411-A2123BE334BA}" destId="{20D86B61-7E22-4CEE-92B6-0AA4B83CD90B}" srcOrd="2" destOrd="0" presId="urn:microsoft.com/office/officeart/2005/8/layout/cycle2"/>
    <dgm:cxn modelId="{9F9ED941-1817-41E4-B495-CF38CC81F830}" type="presParOf" srcId="{5EF71958-E313-4E40-B411-A2123BE334BA}" destId="{389F4FEF-DE72-40BC-B583-581B329DDAAF}" srcOrd="3" destOrd="0" presId="urn:microsoft.com/office/officeart/2005/8/layout/cycle2"/>
    <dgm:cxn modelId="{7D3236CE-E3E1-4B47-85F4-AE4ACE150A5F}" type="presParOf" srcId="{389F4FEF-DE72-40BC-B583-581B329DDAAF}" destId="{0008DE91-B0E7-4001-8532-BE75FB88DB2C}" srcOrd="0" destOrd="0" presId="urn:microsoft.com/office/officeart/2005/8/layout/cycle2"/>
    <dgm:cxn modelId="{E58AAEDC-82AF-4C78-8F3F-F92FA7A385C8}" type="presParOf" srcId="{5EF71958-E313-4E40-B411-A2123BE334BA}" destId="{AE7A2726-D470-4399-B2E1-C418E3330831}" srcOrd="4" destOrd="0" presId="urn:microsoft.com/office/officeart/2005/8/layout/cycle2"/>
    <dgm:cxn modelId="{A2163828-9103-412A-834A-2FCA71FDDD97}" type="presParOf" srcId="{5EF71958-E313-4E40-B411-A2123BE334BA}" destId="{84D461F5-FB07-4AA2-A585-A50B29FA564C}" srcOrd="5" destOrd="0" presId="urn:microsoft.com/office/officeart/2005/8/layout/cycle2"/>
    <dgm:cxn modelId="{C23E1E17-7CBC-4903-8202-733A2845F577}" type="presParOf" srcId="{84D461F5-FB07-4AA2-A585-A50B29FA564C}" destId="{8BC2322A-A141-427E-A0D7-504351F8CF6F}" srcOrd="0" destOrd="0" presId="urn:microsoft.com/office/officeart/2005/8/layout/cycle2"/>
    <dgm:cxn modelId="{8783C3F2-368C-4F4C-8EFD-2064C0CCBB5C}" type="presParOf" srcId="{5EF71958-E313-4E40-B411-A2123BE334BA}" destId="{E2F55D2E-1C61-44EA-A3E1-91189F1F00D0}" srcOrd="6" destOrd="0" presId="urn:microsoft.com/office/officeart/2005/8/layout/cycle2"/>
    <dgm:cxn modelId="{17FBCE67-D00F-409D-894D-018A3BD441DE}" type="presParOf" srcId="{5EF71958-E313-4E40-B411-A2123BE334BA}" destId="{BA1B5315-A2B8-4842-BE45-2793D39D10C3}" srcOrd="7" destOrd="0" presId="urn:microsoft.com/office/officeart/2005/8/layout/cycle2"/>
    <dgm:cxn modelId="{00D1C27E-1AB5-4AC3-AD03-AB560A18AA59}" type="presParOf" srcId="{BA1B5315-A2B8-4842-BE45-2793D39D10C3}" destId="{30D357CE-08B2-4A96-8D49-8BBA287233A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1E4866-4B0E-4FFB-8E71-D848B0AC033D}"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es-CO"/>
        </a:p>
      </dgm:t>
    </dgm:pt>
    <dgm:pt modelId="{D732B698-D7BA-419A-A77F-50D73558F8A6}">
      <dgm:prSet phldrT="[Texto]"/>
      <dgm:spPr/>
      <dgm:t>
        <a:bodyPr/>
        <a:lstStyle/>
        <a:p>
          <a:r>
            <a:rPr lang="es-CO" dirty="0" smtClean="0">
              <a:latin typeface="Arial" pitchFamily="34" charset="0"/>
              <a:cs typeface="Arial" pitchFamily="34" charset="0"/>
            </a:rPr>
            <a:t>Enfoque de derechos humanos</a:t>
          </a:r>
          <a:endParaRPr lang="es-CO" dirty="0">
            <a:latin typeface="Arial" pitchFamily="34" charset="0"/>
            <a:cs typeface="Arial" pitchFamily="34" charset="0"/>
          </a:endParaRPr>
        </a:p>
      </dgm:t>
    </dgm:pt>
    <dgm:pt modelId="{B599E70C-C979-4873-BA96-176FA6E08C59}" type="parTrans" cxnId="{4A099CB7-4078-4D07-A09A-B78B48F4B498}">
      <dgm:prSet/>
      <dgm:spPr/>
      <dgm:t>
        <a:bodyPr/>
        <a:lstStyle/>
        <a:p>
          <a:endParaRPr lang="es-CO"/>
        </a:p>
      </dgm:t>
    </dgm:pt>
    <dgm:pt modelId="{3EA1B79F-E348-43F0-902E-87456F412D74}" type="sibTrans" cxnId="{4A099CB7-4078-4D07-A09A-B78B48F4B498}">
      <dgm:prSet/>
      <dgm:spPr/>
      <dgm:t>
        <a:bodyPr/>
        <a:lstStyle/>
        <a:p>
          <a:endParaRPr lang="es-CO"/>
        </a:p>
      </dgm:t>
    </dgm:pt>
    <dgm:pt modelId="{C00D9C56-F165-4409-BB03-51BEF4804A4E}">
      <dgm:prSet phldrT="[Texto]"/>
      <dgm:spPr/>
      <dgm:t>
        <a:bodyPr/>
        <a:lstStyle/>
        <a:p>
          <a:r>
            <a:rPr lang="es-CO" dirty="0" smtClean="0">
              <a:latin typeface="Arial" pitchFamily="34" charset="0"/>
              <a:cs typeface="Arial" pitchFamily="34" charset="0"/>
            </a:rPr>
            <a:t>Enfoque de género</a:t>
          </a:r>
          <a:endParaRPr lang="es-CO" dirty="0">
            <a:latin typeface="Arial" pitchFamily="34" charset="0"/>
            <a:cs typeface="Arial" pitchFamily="34" charset="0"/>
          </a:endParaRPr>
        </a:p>
      </dgm:t>
    </dgm:pt>
    <dgm:pt modelId="{22EDA834-98FC-4FC0-A11E-2AAA152083C2}" type="parTrans" cxnId="{53052B5C-D411-4356-B05C-1B8B1982BD93}">
      <dgm:prSet/>
      <dgm:spPr/>
      <dgm:t>
        <a:bodyPr/>
        <a:lstStyle/>
        <a:p>
          <a:endParaRPr lang="es-CO"/>
        </a:p>
      </dgm:t>
    </dgm:pt>
    <dgm:pt modelId="{0322EAA3-0CF6-4F53-85E5-F4017813900E}" type="sibTrans" cxnId="{53052B5C-D411-4356-B05C-1B8B1982BD93}">
      <dgm:prSet/>
      <dgm:spPr/>
      <dgm:t>
        <a:bodyPr/>
        <a:lstStyle/>
        <a:p>
          <a:endParaRPr lang="es-CO"/>
        </a:p>
      </dgm:t>
    </dgm:pt>
    <dgm:pt modelId="{B5C18704-0006-4877-B838-B881DFF2C702}">
      <dgm:prSet phldrT="[Texto]"/>
      <dgm:spPr/>
      <dgm:t>
        <a:bodyPr/>
        <a:lstStyle/>
        <a:p>
          <a:r>
            <a:rPr lang="es-CO" dirty="0" smtClean="0">
              <a:latin typeface="Arial" pitchFamily="34" charset="0"/>
              <a:cs typeface="Arial" pitchFamily="34" charset="0"/>
            </a:rPr>
            <a:t>Enfoque diferencial</a:t>
          </a:r>
          <a:endParaRPr lang="es-CO" dirty="0">
            <a:latin typeface="Arial" pitchFamily="34" charset="0"/>
            <a:cs typeface="Arial" pitchFamily="34" charset="0"/>
          </a:endParaRPr>
        </a:p>
      </dgm:t>
    </dgm:pt>
    <dgm:pt modelId="{685EF854-5E5F-4925-90DD-F9C299ACD79A}" type="parTrans" cxnId="{8BCFEF78-0C69-4D44-8C85-89A15EEE605E}">
      <dgm:prSet/>
      <dgm:spPr/>
      <dgm:t>
        <a:bodyPr/>
        <a:lstStyle/>
        <a:p>
          <a:endParaRPr lang="es-CO"/>
        </a:p>
      </dgm:t>
    </dgm:pt>
    <dgm:pt modelId="{9C319675-91B2-4C51-B744-8360E83D77DD}" type="sibTrans" cxnId="{8BCFEF78-0C69-4D44-8C85-89A15EEE605E}">
      <dgm:prSet/>
      <dgm:spPr/>
      <dgm:t>
        <a:bodyPr/>
        <a:lstStyle/>
        <a:p>
          <a:endParaRPr lang="es-CO"/>
        </a:p>
      </dgm:t>
    </dgm:pt>
    <dgm:pt modelId="{9ABF7CCF-A148-411D-9D31-19B24F6D0C98}">
      <dgm:prSet phldrT="[Texto]"/>
      <dgm:spPr/>
      <dgm:t>
        <a:bodyPr/>
        <a:lstStyle/>
        <a:p>
          <a:r>
            <a:rPr lang="es-CO" dirty="0" smtClean="0">
              <a:latin typeface="Arial" pitchFamily="34" charset="0"/>
              <a:cs typeface="Arial" pitchFamily="34" charset="0"/>
            </a:rPr>
            <a:t>Enfoque desarrollo de competencias</a:t>
          </a:r>
          <a:endParaRPr lang="es-CO" dirty="0">
            <a:latin typeface="Arial" pitchFamily="34" charset="0"/>
            <a:cs typeface="Arial" pitchFamily="34" charset="0"/>
          </a:endParaRPr>
        </a:p>
      </dgm:t>
    </dgm:pt>
    <dgm:pt modelId="{782FCE76-3543-40E4-84CE-51F9C2E23A25}" type="parTrans" cxnId="{814FDFAD-1B5B-47D6-9093-77BF7541E7DE}">
      <dgm:prSet/>
      <dgm:spPr/>
      <dgm:t>
        <a:bodyPr/>
        <a:lstStyle/>
        <a:p>
          <a:endParaRPr lang="es-CO"/>
        </a:p>
      </dgm:t>
    </dgm:pt>
    <dgm:pt modelId="{29927974-0BE0-48AB-9093-C2BD84B24663}" type="sibTrans" cxnId="{814FDFAD-1B5B-47D6-9093-77BF7541E7DE}">
      <dgm:prSet/>
      <dgm:spPr/>
      <dgm:t>
        <a:bodyPr/>
        <a:lstStyle/>
        <a:p>
          <a:endParaRPr lang="es-CO"/>
        </a:p>
      </dgm:t>
    </dgm:pt>
    <dgm:pt modelId="{4E914C5D-4249-42F5-95B6-666C94C4F4E5}" type="pres">
      <dgm:prSet presAssocID="{0B1E4866-4B0E-4FFB-8E71-D848B0AC033D}" presName="matrix" presStyleCnt="0">
        <dgm:presLayoutVars>
          <dgm:chMax val="1"/>
          <dgm:dir/>
          <dgm:resizeHandles val="exact"/>
        </dgm:presLayoutVars>
      </dgm:prSet>
      <dgm:spPr/>
      <dgm:t>
        <a:bodyPr/>
        <a:lstStyle/>
        <a:p>
          <a:endParaRPr lang="es-CO"/>
        </a:p>
      </dgm:t>
    </dgm:pt>
    <dgm:pt modelId="{2A2F4984-5CF7-4C47-A90C-7DD1D58FB7A3}" type="pres">
      <dgm:prSet presAssocID="{0B1E4866-4B0E-4FFB-8E71-D848B0AC033D}" presName="axisShape" presStyleLbl="bgShp" presStyleIdx="0" presStyleCnt="1"/>
      <dgm:spPr/>
    </dgm:pt>
    <dgm:pt modelId="{C88F5341-D88C-432B-82D2-A10A371F18C5}" type="pres">
      <dgm:prSet presAssocID="{0B1E4866-4B0E-4FFB-8E71-D848B0AC033D}" presName="rect1" presStyleLbl="node1" presStyleIdx="0" presStyleCnt="4">
        <dgm:presLayoutVars>
          <dgm:chMax val="0"/>
          <dgm:chPref val="0"/>
          <dgm:bulletEnabled val="1"/>
        </dgm:presLayoutVars>
      </dgm:prSet>
      <dgm:spPr/>
      <dgm:t>
        <a:bodyPr/>
        <a:lstStyle/>
        <a:p>
          <a:endParaRPr lang="es-CO"/>
        </a:p>
      </dgm:t>
    </dgm:pt>
    <dgm:pt modelId="{B88B98F9-647E-45D8-A3BC-1E48E75526CF}" type="pres">
      <dgm:prSet presAssocID="{0B1E4866-4B0E-4FFB-8E71-D848B0AC033D}" presName="rect2" presStyleLbl="node1" presStyleIdx="1" presStyleCnt="4">
        <dgm:presLayoutVars>
          <dgm:chMax val="0"/>
          <dgm:chPref val="0"/>
          <dgm:bulletEnabled val="1"/>
        </dgm:presLayoutVars>
      </dgm:prSet>
      <dgm:spPr/>
      <dgm:t>
        <a:bodyPr/>
        <a:lstStyle/>
        <a:p>
          <a:endParaRPr lang="es-CO"/>
        </a:p>
      </dgm:t>
    </dgm:pt>
    <dgm:pt modelId="{BB1D7A6F-2254-4E41-B280-EEA7225D1B31}" type="pres">
      <dgm:prSet presAssocID="{0B1E4866-4B0E-4FFB-8E71-D848B0AC033D}" presName="rect3" presStyleLbl="node1" presStyleIdx="2" presStyleCnt="4">
        <dgm:presLayoutVars>
          <dgm:chMax val="0"/>
          <dgm:chPref val="0"/>
          <dgm:bulletEnabled val="1"/>
        </dgm:presLayoutVars>
      </dgm:prSet>
      <dgm:spPr/>
      <dgm:t>
        <a:bodyPr/>
        <a:lstStyle/>
        <a:p>
          <a:endParaRPr lang="es-CO"/>
        </a:p>
      </dgm:t>
    </dgm:pt>
    <dgm:pt modelId="{46A2C1B5-3A0D-4E9A-90DB-DB65576B288D}" type="pres">
      <dgm:prSet presAssocID="{0B1E4866-4B0E-4FFB-8E71-D848B0AC033D}" presName="rect4" presStyleLbl="node1" presStyleIdx="3" presStyleCnt="4">
        <dgm:presLayoutVars>
          <dgm:chMax val="0"/>
          <dgm:chPref val="0"/>
          <dgm:bulletEnabled val="1"/>
        </dgm:presLayoutVars>
      </dgm:prSet>
      <dgm:spPr/>
      <dgm:t>
        <a:bodyPr/>
        <a:lstStyle/>
        <a:p>
          <a:endParaRPr lang="es-CO"/>
        </a:p>
      </dgm:t>
    </dgm:pt>
  </dgm:ptLst>
  <dgm:cxnLst>
    <dgm:cxn modelId="{4A099CB7-4078-4D07-A09A-B78B48F4B498}" srcId="{0B1E4866-4B0E-4FFB-8E71-D848B0AC033D}" destId="{D732B698-D7BA-419A-A77F-50D73558F8A6}" srcOrd="0" destOrd="0" parTransId="{B599E70C-C979-4873-BA96-176FA6E08C59}" sibTransId="{3EA1B79F-E348-43F0-902E-87456F412D74}"/>
    <dgm:cxn modelId="{8BCFEF78-0C69-4D44-8C85-89A15EEE605E}" srcId="{0B1E4866-4B0E-4FFB-8E71-D848B0AC033D}" destId="{B5C18704-0006-4877-B838-B881DFF2C702}" srcOrd="2" destOrd="0" parTransId="{685EF854-5E5F-4925-90DD-F9C299ACD79A}" sibTransId="{9C319675-91B2-4C51-B744-8360E83D77DD}"/>
    <dgm:cxn modelId="{53052B5C-D411-4356-B05C-1B8B1982BD93}" srcId="{0B1E4866-4B0E-4FFB-8E71-D848B0AC033D}" destId="{C00D9C56-F165-4409-BB03-51BEF4804A4E}" srcOrd="1" destOrd="0" parTransId="{22EDA834-98FC-4FC0-A11E-2AAA152083C2}" sibTransId="{0322EAA3-0CF6-4F53-85E5-F4017813900E}"/>
    <dgm:cxn modelId="{0F8F4343-F6F5-46D9-8283-F8AE82A7CE0D}" type="presOf" srcId="{9ABF7CCF-A148-411D-9D31-19B24F6D0C98}" destId="{46A2C1B5-3A0D-4E9A-90DB-DB65576B288D}" srcOrd="0" destOrd="0" presId="urn:microsoft.com/office/officeart/2005/8/layout/matrix2"/>
    <dgm:cxn modelId="{D0594A1E-9D8E-41C8-AB2E-A0C0B91D2387}" type="presOf" srcId="{B5C18704-0006-4877-B838-B881DFF2C702}" destId="{BB1D7A6F-2254-4E41-B280-EEA7225D1B31}" srcOrd="0" destOrd="0" presId="urn:microsoft.com/office/officeart/2005/8/layout/matrix2"/>
    <dgm:cxn modelId="{814FDFAD-1B5B-47D6-9093-77BF7541E7DE}" srcId="{0B1E4866-4B0E-4FFB-8E71-D848B0AC033D}" destId="{9ABF7CCF-A148-411D-9D31-19B24F6D0C98}" srcOrd="3" destOrd="0" parTransId="{782FCE76-3543-40E4-84CE-51F9C2E23A25}" sibTransId="{29927974-0BE0-48AB-9093-C2BD84B24663}"/>
    <dgm:cxn modelId="{4BA86F5C-4482-4F41-8BE0-52EA910C40DD}" type="presOf" srcId="{0B1E4866-4B0E-4FFB-8E71-D848B0AC033D}" destId="{4E914C5D-4249-42F5-95B6-666C94C4F4E5}" srcOrd="0" destOrd="0" presId="urn:microsoft.com/office/officeart/2005/8/layout/matrix2"/>
    <dgm:cxn modelId="{9409C80A-DA7B-44AE-B833-28DA2295BC45}" type="presOf" srcId="{D732B698-D7BA-419A-A77F-50D73558F8A6}" destId="{C88F5341-D88C-432B-82D2-A10A371F18C5}" srcOrd="0" destOrd="0" presId="urn:microsoft.com/office/officeart/2005/8/layout/matrix2"/>
    <dgm:cxn modelId="{F45C8FC5-5168-4B8E-9774-EC4B3705C3A9}" type="presOf" srcId="{C00D9C56-F165-4409-BB03-51BEF4804A4E}" destId="{B88B98F9-647E-45D8-A3BC-1E48E75526CF}" srcOrd="0" destOrd="0" presId="urn:microsoft.com/office/officeart/2005/8/layout/matrix2"/>
    <dgm:cxn modelId="{C2AD8B67-7034-47F4-AB13-6D48640C4AEF}" type="presParOf" srcId="{4E914C5D-4249-42F5-95B6-666C94C4F4E5}" destId="{2A2F4984-5CF7-4C47-A90C-7DD1D58FB7A3}" srcOrd="0" destOrd="0" presId="urn:microsoft.com/office/officeart/2005/8/layout/matrix2"/>
    <dgm:cxn modelId="{5E21DBB6-EFBE-4379-8BF0-C40BCC06F747}" type="presParOf" srcId="{4E914C5D-4249-42F5-95B6-666C94C4F4E5}" destId="{C88F5341-D88C-432B-82D2-A10A371F18C5}" srcOrd="1" destOrd="0" presId="urn:microsoft.com/office/officeart/2005/8/layout/matrix2"/>
    <dgm:cxn modelId="{0846E168-10CC-465F-B903-9C86B33CF7C5}" type="presParOf" srcId="{4E914C5D-4249-42F5-95B6-666C94C4F4E5}" destId="{B88B98F9-647E-45D8-A3BC-1E48E75526CF}" srcOrd="2" destOrd="0" presId="urn:microsoft.com/office/officeart/2005/8/layout/matrix2"/>
    <dgm:cxn modelId="{D209EA15-4D42-48FB-8D2E-6BAC12CC6A20}" type="presParOf" srcId="{4E914C5D-4249-42F5-95B6-666C94C4F4E5}" destId="{BB1D7A6F-2254-4E41-B280-EEA7225D1B31}" srcOrd="3" destOrd="0" presId="urn:microsoft.com/office/officeart/2005/8/layout/matrix2"/>
    <dgm:cxn modelId="{8AE0D01C-34CF-48E1-A834-971906599F57}" type="presParOf" srcId="{4E914C5D-4249-42F5-95B6-666C94C4F4E5}" destId="{46A2C1B5-3A0D-4E9A-90DB-DB65576B288D}"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8297F6-6286-4B20-9794-A92D89FB9DBC}" type="doc">
      <dgm:prSet loTypeId="urn:microsoft.com/office/officeart/2005/8/layout/matrix2" loCatId="matrix" qsTypeId="urn:microsoft.com/office/officeart/2005/8/quickstyle/simple1" qsCatId="simple" csTypeId="urn:microsoft.com/office/officeart/2005/8/colors/colorful1#2" csCatId="colorful" phldr="1"/>
      <dgm:spPr/>
      <dgm:t>
        <a:bodyPr/>
        <a:lstStyle/>
        <a:p>
          <a:endParaRPr lang="es-CO"/>
        </a:p>
      </dgm:t>
    </dgm:pt>
    <dgm:pt modelId="{11C0B771-52C4-4EF0-9B4B-8DFFBE16B7F6}">
      <dgm:prSet phldrT="[Texto]"/>
      <dgm:spPr/>
      <dgm:t>
        <a:bodyPr/>
        <a:lstStyle/>
        <a:p>
          <a:r>
            <a:rPr lang="es-CO" dirty="0" smtClean="0">
              <a:latin typeface="Arial" pitchFamily="34" charset="0"/>
              <a:cs typeface="Arial" pitchFamily="34" charset="0"/>
            </a:rPr>
            <a:t>1. Lectura de Contexto</a:t>
          </a:r>
          <a:endParaRPr lang="es-CO" dirty="0">
            <a:latin typeface="Arial" pitchFamily="34" charset="0"/>
            <a:cs typeface="Arial" pitchFamily="34" charset="0"/>
          </a:endParaRPr>
        </a:p>
      </dgm:t>
    </dgm:pt>
    <dgm:pt modelId="{72BDAD17-85E8-415B-8B83-62B303FC67A0}" type="parTrans" cxnId="{BD5BC2C3-58F8-45A1-A884-1C77787E5EA8}">
      <dgm:prSet/>
      <dgm:spPr/>
      <dgm:t>
        <a:bodyPr/>
        <a:lstStyle/>
        <a:p>
          <a:endParaRPr lang="es-CO"/>
        </a:p>
      </dgm:t>
    </dgm:pt>
    <dgm:pt modelId="{54A63F6F-B34D-42F1-82A9-E47EE958E7AD}" type="sibTrans" cxnId="{BD5BC2C3-58F8-45A1-A884-1C77787E5EA8}">
      <dgm:prSet/>
      <dgm:spPr/>
      <dgm:t>
        <a:bodyPr/>
        <a:lstStyle/>
        <a:p>
          <a:endParaRPr lang="es-CO"/>
        </a:p>
      </dgm:t>
    </dgm:pt>
    <dgm:pt modelId="{15284819-ECAC-47AB-9105-D569D51BC2F0}">
      <dgm:prSet phldrT="[Texto]"/>
      <dgm:spPr/>
      <dgm:t>
        <a:bodyPr/>
        <a:lstStyle/>
        <a:p>
          <a:r>
            <a:rPr lang="es-CO" dirty="0" smtClean="0">
              <a:latin typeface="Arial" pitchFamily="34" charset="0"/>
              <a:cs typeface="Arial" pitchFamily="34" charset="0"/>
            </a:rPr>
            <a:t> 2.Construcción colectiva de normas</a:t>
          </a:r>
          <a:endParaRPr lang="es-CO" dirty="0">
            <a:latin typeface="Arial" pitchFamily="34" charset="0"/>
            <a:cs typeface="Arial" pitchFamily="34" charset="0"/>
          </a:endParaRPr>
        </a:p>
      </dgm:t>
    </dgm:pt>
    <dgm:pt modelId="{81F7C5AE-E28B-4CE9-B036-EFD717318187}" type="parTrans" cxnId="{8C8227A6-0B46-4911-BB2C-2AE877E07283}">
      <dgm:prSet/>
      <dgm:spPr/>
      <dgm:t>
        <a:bodyPr/>
        <a:lstStyle/>
        <a:p>
          <a:endParaRPr lang="es-CO"/>
        </a:p>
      </dgm:t>
    </dgm:pt>
    <dgm:pt modelId="{028DBE66-9BAA-4BD4-864A-CEADE623D928}" type="sibTrans" cxnId="{8C8227A6-0B46-4911-BB2C-2AE877E07283}">
      <dgm:prSet/>
      <dgm:spPr/>
      <dgm:t>
        <a:bodyPr/>
        <a:lstStyle/>
        <a:p>
          <a:endParaRPr lang="es-CO"/>
        </a:p>
      </dgm:t>
    </dgm:pt>
    <dgm:pt modelId="{384CBFEC-F33F-4A13-A0EC-10E0458B40AD}">
      <dgm:prSet phldrT="[Texto]"/>
      <dgm:spPr/>
      <dgm:t>
        <a:bodyPr/>
        <a:lstStyle/>
        <a:p>
          <a:r>
            <a:rPr lang="es-CO" dirty="0" smtClean="0">
              <a:latin typeface="Arial" pitchFamily="34" charset="0"/>
              <a:cs typeface="Arial" pitchFamily="34" charset="0"/>
            </a:rPr>
            <a:t>4. Protocolos para cada caso</a:t>
          </a:r>
          <a:endParaRPr lang="es-CO" dirty="0">
            <a:latin typeface="Arial" pitchFamily="34" charset="0"/>
            <a:cs typeface="Arial" pitchFamily="34" charset="0"/>
          </a:endParaRPr>
        </a:p>
      </dgm:t>
    </dgm:pt>
    <dgm:pt modelId="{F729EB52-BAC1-4C96-9F15-59F8D7F786AF}" type="parTrans" cxnId="{83F69C47-0218-4688-851C-FFA5B5644BF1}">
      <dgm:prSet/>
      <dgm:spPr/>
      <dgm:t>
        <a:bodyPr/>
        <a:lstStyle/>
        <a:p>
          <a:endParaRPr lang="es-CO"/>
        </a:p>
      </dgm:t>
    </dgm:pt>
    <dgm:pt modelId="{D531E2B2-A54F-4012-BFD0-DE9C06B1020E}" type="sibTrans" cxnId="{83F69C47-0218-4688-851C-FFA5B5644BF1}">
      <dgm:prSet/>
      <dgm:spPr/>
      <dgm:t>
        <a:bodyPr/>
        <a:lstStyle/>
        <a:p>
          <a:endParaRPr lang="es-CO"/>
        </a:p>
      </dgm:t>
    </dgm:pt>
    <dgm:pt modelId="{F6A8FDBB-D296-4D95-95A0-C10E23FD4331}">
      <dgm:prSet phldrT="[Texto]"/>
      <dgm:spPr/>
      <dgm:t>
        <a:bodyPr/>
        <a:lstStyle/>
        <a:p>
          <a:r>
            <a:rPr lang="es-CO" dirty="0" smtClean="0">
              <a:latin typeface="Arial" pitchFamily="34" charset="0"/>
              <a:cs typeface="Arial" pitchFamily="34" charset="0"/>
            </a:rPr>
            <a:t>3. Inclusión de Pactos y Acuerdos  </a:t>
          </a:r>
          <a:endParaRPr lang="es-CO" dirty="0">
            <a:latin typeface="Arial" pitchFamily="34" charset="0"/>
            <a:cs typeface="Arial" pitchFamily="34" charset="0"/>
          </a:endParaRPr>
        </a:p>
      </dgm:t>
    </dgm:pt>
    <dgm:pt modelId="{2E56C558-DF8D-4562-A3F7-D48A44CB7E08}" type="parTrans" cxnId="{CAA77FD9-60F5-4BEA-960A-3959EB98569E}">
      <dgm:prSet/>
      <dgm:spPr/>
      <dgm:t>
        <a:bodyPr/>
        <a:lstStyle/>
        <a:p>
          <a:endParaRPr lang="es-CO"/>
        </a:p>
      </dgm:t>
    </dgm:pt>
    <dgm:pt modelId="{E7487079-8BA7-4B8E-8BC6-3384ED6A51F4}" type="sibTrans" cxnId="{CAA77FD9-60F5-4BEA-960A-3959EB98569E}">
      <dgm:prSet/>
      <dgm:spPr/>
      <dgm:t>
        <a:bodyPr/>
        <a:lstStyle/>
        <a:p>
          <a:endParaRPr lang="es-CO"/>
        </a:p>
      </dgm:t>
    </dgm:pt>
    <dgm:pt modelId="{D66B6601-731A-4F87-9C50-B0719F13BAE0}" type="pres">
      <dgm:prSet presAssocID="{F98297F6-6286-4B20-9794-A92D89FB9DBC}" presName="matrix" presStyleCnt="0">
        <dgm:presLayoutVars>
          <dgm:chMax val="1"/>
          <dgm:dir/>
          <dgm:resizeHandles val="exact"/>
        </dgm:presLayoutVars>
      </dgm:prSet>
      <dgm:spPr/>
      <dgm:t>
        <a:bodyPr/>
        <a:lstStyle/>
        <a:p>
          <a:endParaRPr lang="es-CO"/>
        </a:p>
      </dgm:t>
    </dgm:pt>
    <dgm:pt modelId="{716AAE7B-C0AE-43C9-B909-8E2DB759948E}" type="pres">
      <dgm:prSet presAssocID="{F98297F6-6286-4B20-9794-A92D89FB9DBC}" presName="axisShape" presStyleLbl="bgShp" presStyleIdx="0" presStyleCnt="1"/>
      <dgm:spPr/>
    </dgm:pt>
    <dgm:pt modelId="{489B8826-D872-4EB2-A5C6-C60A9E562797}" type="pres">
      <dgm:prSet presAssocID="{F98297F6-6286-4B20-9794-A92D89FB9DBC}" presName="rect1" presStyleLbl="node1" presStyleIdx="0" presStyleCnt="4">
        <dgm:presLayoutVars>
          <dgm:chMax val="0"/>
          <dgm:chPref val="0"/>
          <dgm:bulletEnabled val="1"/>
        </dgm:presLayoutVars>
      </dgm:prSet>
      <dgm:spPr/>
      <dgm:t>
        <a:bodyPr/>
        <a:lstStyle/>
        <a:p>
          <a:endParaRPr lang="es-CO"/>
        </a:p>
      </dgm:t>
    </dgm:pt>
    <dgm:pt modelId="{A6F413B9-1893-42B4-9216-D5317FA5F2ED}" type="pres">
      <dgm:prSet presAssocID="{F98297F6-6286-4B20-9794-A92D89FB9DBC}" presName="rect2" presStyleLbl="node1" presStyleIdx="1" presStyleCnt="4">
        <dgm:presLayoutVars>
          <dgm:chMax val="0"/>
          <dgm:chPref val="0"/>
          <dgm:bulletEnabled val="1"/>
        </dgm:presLayoutVars>
      </dgm:prSet>
      <dgm:spPr/>
      <dgm:t>
        <a:bodyPr/>
        <a:lstStyle/>
        <a:p>
          <a:endParaRPr lang="es-CO"/>
        </a:p>
      </dgm:t>
    </dgm:pt>
    <dgm:pt modelId="{7A37FC61-EF20-46D6-A023-41C628C94EF1}" type="pres">
      <dgm:prSet presAssocID="{F98297F6-6286-4B20-9794-A92D89FB9DBC}" presName="rect3" presStyleLbl="node1" presStyleIdx="2" presStyleCnt="4">
        <dgm:presLayoutVars>
          <dgm:chMax val="0"/>
          <dgm:chPref val="0"/>
          <dgm:bulletEnabled val="1"/>
        </dgm:presLayoutVars>
      </dgm:prSet>
      <dgm:spPr/>
      <dgm:t>
        <a:bodyPr/>
        <a:lstStyle/>
        <a:p>
          <a:endParaRPr lang="es-CO"/>
        </a:p>
      </dgm:t>
    </dgm:pt>
    <dgm:pt modelId="{A9C8B4B7-0A4F-4352-B41A-D7ABD1269181}" type="pres">
      <dgm:prSet presAssocID="{F98297F6-6286-4B20-9794-A92D89FB9DBC}" presName="rect4" presStyleLbl="node1" presStyleIdx="3" presStyleCnt="4">
        <dgm:presLayoutVars>
          <dgm:chMax val="0"/>
          <dgm:chPref val="0"/>
          <dgm:bulletEnabled val="1"/>
        </dgm:presLayoutVars>
      </dgm:prSet>
      <dgm:spPr/>
      <dgm:t>
        <a:bodyPr/>
        <a:lstStyle/>
        <a:p>
          <a:endParaRPr lang="es-CO"/>
        </a:p>
      </dgm:t>
    </dgm:pt>
  </dgm:ptLst>
  <dgm:cxnLst>
    <dgm:cxn modelId="{D0A18BE1-2343-4327-B6BA-07509605A22A}" type="presOf" srcId="{15284819-ECAC-47AB-9105-D569D51BC2F0}" destId="{A6F413B9-1893-42B4-9216-D5317FA5F2ED}" srcOrd="0" destOrd="0" presId="urn:microsoft.com/office/officeart/2005/8/layout/matrix2"/>
    <dgm:cxn modelId="{BD5BC2C3-58F8-45A1-A884-1C77787E5EA8}" srcId="{F98297F6-6286-4B20-9794-A92D89FB9DBC}" destId="{11C0B771-52C4-4EF0-9B4B-8DFFBE16B7F6}" srcOrd="0" destOrd="0" parTransId="{72BDAD17-85E8-415B-8B83-62B303FC67A0}" sibTransId="{54A63F6F-B34D-42F1-82A9-E47EE958E7AD}"/>
    <dgm:cxn modelId="{30AF5F10-361C-483D-BF51-22447C5774C4}" type="presOf" srcId="{F98297F6-6286-4B20-9794-A92D89FB9DBC}" destId="{D66B6601-731A-4F87-9C50-B0719F13BAE0}" srcOrd="0" destOrd="0" presId="urn:microsoft.com/office/officeart/2005/8/layout/matrix2"/>
    <dgm:cxn modelId="{AB15F8C9-4EAA-4938-B881-390729C5A91E}" type="presOf" srcId="{F6A8FDBB-D296-4D95-95A0-C10E23FD4331}" destId="{A9C8B4B7-0A4F-4352-B41A-D7ABD1269181}" srcOrd="0" destOrd="0" presId="urn:microsoft.com/office/officeart/2005/8/layout/matrix2"/>
    <dgm:cxn modelId="{F2283AD1-1097-4C83-A7DA-124594412DA7}" type="presOf" srcId="{11C0B771-52C4-4EF0-9B4B-8DFFBE16B7F6}" destId="{489B8826-D872-4EB2-A5C6-C60A9E562797}" srcOrd="0" destOrd="0" presId="urn:microsoft.com/office/officeart/2005/8/layout/matrix2"/>
    <dgm:cxn modelId="{8C8227A6-0B46-4911-BB2C-2AE877E07283}" srcId="{F98297F6-6286-4B20-9794-A92D89FB9DBC}" destId="{15284819-ECAC-47AB-9105-D569D51BC2F0}" srcOrd="1" destOrd="0" parTransId="{81F7C5AE-E28B-4CE9-B036-EFD717318187}" sibTransId="{028DBE66-9BAA-4BD4-864A-CEADE623D928}"/>
    <dgm:cxn modelId="{0D212D3C-0C81-4B1D-B087-401912AB50B3}" type="presOf" srcId="{384CBFEC-F33F-4A13-A0EC-10E0458B40AD}" destId="{7A37FC61-EF20-46D6-A023-41C628C94EF1}" srcOrd="0" destOrd="0" presId="urn:microsoft.com/office/officeart/2005/8/layout/matrix2"/>
    <dgm:cxn modelId="{CAA77FD9-60F5-4BEA-960A-3959EB98569E}" srcId="{F98297F6-6286-4B20-9794-A92D89FB9DBC}" destId="{F6A8FDBB-D296-4D95-95A0-C10E23FD4331}" srcOrd="3" destOrd="0" parTransId="{2E56C558-DF8D-4562-A3F7-D48A44CB7E08}" sibTransId="{E7487079-8BA7-4B8E-8BC6-3384ED6A51F4}"/>
    <dgm:cxn modelId="{83F69C47-0218-4688-851C-FFA5B5644BF1}" srcId="{F98297F6-6286-4B20-9794-A92D89FB9DBC}" destId="{384CBFEC-F33F-4A13-A0EC-10E0458B40AD}" srcOrd="2" destOrd="0" parTransId="{F729EB52-BAC1-4C96-9F15-59F8D7F786AF}" sibTransId="{D531E2B2-A54F-4012-BFD0-DE9C06B1020E}"/>
    <dgm:cxn modelId="{BE6FB81C-959D-4E86-B634-6C338911C4F4}" type="presParOf" srcId="{D66B6601-731A-4F87-9C50-B0719F13BAE0}" destId="{716AAE7B-C0AE-43C9-B909-8E2DB759948E}" srcOrd="0" destOrd="0" presId="urn:microsoft.com/office/officeart/2005/8/layout/matrix2"/>
    <dgm:cxn modelId="{B761C230-E8C5-4FEA-A52F-A5770867CEBE}" type="presParOf" srcId="{D66B6601-731A-4F87-9C50-B0719F13BAE0}" destId="{489B8826-D872-4EB2-A5C6-C60A9E562797}" srcOrd="1" destOrd="0" presId="urn:microsoft.com/office/officeart/2005/8/layout/matrix2"/>
    <dgm:cxn modelId="{FF86F997-8123-433F-B9ED-D01DA06138C0}" type="presParOf" srcId="{D66B6601-731A-4F87-9C50-B0719F13BAE0}" destId="{A6F413B9-1893-42B4-9216-D5317FA5F2ED}" srcOrd="2" destOrd="0" presId="urn:microsoft.com/office/officeart/2005/8/layout/matrix2"/>
    <dgm:cxn modelId="{5BB419E5-53F9-4DE4-A8E6-CFA005DC6DFF}" type="presParOf" srcId="{D66B6601-731A-4F87-9C50-B0719F13BAE0}" destId="{7A37FC61-EF20-46D6-A023-41C628C94EF1}" srcOrd="3" destOrd="0" presId="urn:microsoft.com/office/officeart/2005/8/layout/matrix2"/>
    <dgm:cxn modelId="{C866F9B4-50BF-40E2-804D-7DF06CCA155D}" type="presParOf" srcId="{D66B6601-731A-4F87-9C50-B0719F13BAE0}" destId="{A9C8B4B7-0A4F-4352-B41A-D7ABD126918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70DA5A-A71D-4392-8246-825ED164CE43}" type="doc">
      <dgm:prSet loTypeId="urn:microsoft.com/office/officeart/2008/layout/HexagonCluster" loCatId="relationship" qsTypeId="urn:microsoft.com/office/officeart/2005/8/quickstyle/simple1" qsCatId="simple" csTypeId="urn:microsoft.com/office/officeart/2005/8/colors/colorful3" csCatId="colorful" phldr="1"/>
      <dgm:spPr/>
      <dgm:t>
        <a:bodyPr/>
        <a:lstStyle/>
        <a:p>
          <a:endParaRPr lang="es-CO"/>
        </a:p>
      </dgm:t>
    </dgm:pt>
    <dgm:pt modelId="{115AAA31-81A6-4EBB-B4B6-E7ED3D991ADC}">
      <dgm:prSet phldrT="[Texto]" custT="1"/>
      <dgm:spPr/>
      <dgm:t>
        <a:bodyPr/>
        <a:lstStyle/>
        <a:p>
          <a:r>
            <a:rPr lang="es-CO" sz="1800" b="0" dirty="0" smtClean="0">
              <a:latin typeface="Arial" pitchFamily="34" charset="0"/>
              <a:cs typeface="Arial" pitchFamily="34" charset="0"/>
            </a:rPr>
            <a:t>Actualizando el manual de convivencia</a:t>
          </a:r>
          <a:endParaRPr lang="es-CO" sz="1800" b="0" dirty="0">
            <a:latin typeface="Arial" pitchFamily="34" charset="0"/>
            <a:cs typeface="Arial" pitchFamily="34" charset="0"/>
          </a:endParaRPr>
        </a:p>
      </dgm:t>
    </dgm:pt>
    <dgm:pt modelId="{A8F19885-5E8B-4B58-A677-91AE1B9ABC8F}" type="parTrans" cxnId="{2C7D7357-0F9C-4168-A9F4-C582B1D43FD7}">
      <dgm:prSet/>
      <dgm:spPr/>
      <dgm:t>
        <a:bodyPr/>
        <a:lstStyle/>
        <a:p>
          <a:endParaRPr lang="es-CO"/>
        </a:p>
      </dgm:t>
    </dgm:pt>
    <dgm:pt modelId="{A23DDF7B-CA76-408A-B817-1FA25BB18F01}" type="sibTrans" cxnId="{2C7D7357-0F9C-4168-A9F4-C582B1D43FD7}">
      <dgm:prSet/>
      <dgm:spPr/>
      <dgm:t>
        <a:bodyPr/>
        <a:lstStyle/>
        <a:p>
          <a:endParaRPr lang="es-CO"/>
        </a:p>
      </dgm:t>
    </dgm:pt>
    <dgm:pt modelId="{8B75E124-DE1A-4ECE-B08E-7B204CB03F4B}">
      <dgm:prSet phldrT="[Texto]" custT="1"/>
      <dgm:spPr/>
      <dgm:t>
        <a:bodyPr/>
        <a:lstStyle/>
        <a:p>
          <a:r>
            <a:rPr lang="es-CO" sz="1400" b="1" dirty="0" smtClean="0">
              <a:latin typeface="Arial" pitchFamily="34" charset="0"/>
              <a:cs typeface="Arial" pitchFamily="34" charset="0"/>
            </a:rPr>
            <a:t>Acontecimiento </a:t>
          </a:r>
        </a:p>
        <a:p>
          <a:r>
            <a:rPr lang="es-CO" sz="1400" b="1" dirty="0" smtClean="0">
              <a:latin typeface="Arial" pitchFamily="34" charset="0"/>
              <a:cs typeface="Arial" pitchFamily="34" charset="0"/>
            </a:rPr>
            <a:t>pedagógico</a:t>
          </a:r>
          <a:endParaRPr lang="es-CO" sz="1400" dirty="0">
            <a:latin typeface="Arial" pitchFamily="34" charset="0"/>
            <a:cs typeface="Arial" pitchFamily="34" charset="0"/>
          </a:endParaRPr>
        </a:p>
      </dgm:t>
    </dgm:pt>
    <dgm:pt modelId="{67727891-13B0-4438-BE88-A395A1D0960E}" type="parTrans" cxnId="{C5985FF5-2A16-46CE-8AE0-BB9232CF0D8B}">
      <dgm:prSet/>
      <dgm:spPr/>
      <dgm:t>
        <a:bodyPr/>
        <a:lstStyle/>
        <a:p>
          <a:endParaRPr lang="es-CO"/>
        </a:p>
      </dgm:t>
    </dgm:pt>
    <dgm:pt modelId="{672919BE-BDF4-4819-AC0F-2FA1F4A63906}" type="sibTrans" cxnId="{C5985FF5-2A16-46CE-8AE0-BB9232CF0D8B}">
      <dgm:prSet/>
      <dgm:spPr/>
      <dgm:t>
        <a:bodyPr/>
        <a:lstStyle/>
        <a:p>
          <a:endParaRPr lang="es-CO"/>
        </a:p>
      </dgm:t>
    </dgm:pt>
    <dgm:pt modelId="{E6106F36-7EFC-4CE1-A055-2D5355B4C89A}">
      <dgm:prSet phldrT="[Texto]" custT="1"/>
      <dgm:spPr/>
      <dgm:t>
        <a:bodyPr/>
        <a:lstStyle/>
        <a:p>
          <a:r>
            <a:rPr lang="es-CO" sz="1800" dirty="0" smtClean="0">
              <a:latin typeface="Arial" pitchFamily="34" charset="0"/>
              <a:cs typeface="Arial" pitchFamily="34" charset="0"/>
            </a:rPr>
            <a:t>Definición convivencia y manual de convivencia</a:t>
          </a:r>
          <a:endParaRPr lang="es-CO" sz="1800" dirty="0">
            <a:latin typeface="Arial" pitchFamily="34" charset="0"/>
            <a:cs typeface="Arial" pitchFamily="34" charset="0"/>
          </a:endParaRPr>
        </a:p>
      </dgm:t>
    </dgm:pt>
    <dgm:pt modelId="{5FAF887E-6433-4DA8-8486-81A4E0A7D7A4}" type="parTrans" cxnId="{CF02E52E-0683-44F5-9401-F1A3C8D67D4B}">
      <dgm:prSet/>
      <dgm:spPr/>
      <dgm:t>
        <a:bodyPr/>
        <a:lstStyle/>
        <a:p>
          <a:endParaRPr lang="es-CO"/>
        </a:p>
      </dgm:t>
    </dgm:pt>
    <dgm:pt modelId="{C56DC879-9D40-4924-96EB-B6CE2C5D18DD}" type="sibTrans" cxnId="{CF02E52E-0683-44F5-9401-F1A3C8D67D4B}">
      <dgm:prSet/>
      <dgm:spPr/>
      <dgm:t>
        <a:bodyPr/>
        <a:lstStyle/>
        <a:p>
          <a:endParaRPr lang="es-CO"/>
        </a:p>
      </dgm:t>
    </dgm:pt>
    <dgm:pt modelId="{3628A053-C772-46D6-99DE-6DAC3F42A807}">
      <dgm:prSet phldrT="[Texto]" custT="1"/>
      <dgm:spPr/>
      <dgm:t>
        <a:bodyPr/>
        <a:lstStyle/>
        <a:p>
          <a:r>
            <a:rPr lang="es-CO" sz="2000" b="0" dirty="0" smtClean="0">
              <a:latin typeface="Arial" pitchFamily="34" charset="0"/>
              <a:cs typeface="Arial" pitchFamily="34" charset="0"/>
            </a:rPr>
            <a:t>Glosario</a:t>
          </a:r>
          <a:endParaRPr lang="es-CO" sz="2000" b="0" dirty="0">
            <a:latin typeface="Arial" pitchFamily="34" charset="0"/>
            <a:cs typeface="Arial" pitchFamily="34" charset="0"/>
          </a:endParaRPr>
        </a:p>
      </dgm:t>
    </dgm:pt>
    <dgm:pt modelId="{711B4C0E-7825-4DD8-AC5E-4B2E223E386D}" type="parTrans" cxnId="{98A899EE-4632-4498-B973-047B5E3972E1}">
      <dgm:prSet/>
      <dgm:spPr/>
      <dgm:t>
        <a:bodyPr/>
        <a:lstStyle/>
        <a:p>
          <a:endParaRPr lang="es-CO"/>
        </a:p>
      </dgm:t>
    </dgm:pt>
    <dgm:pt modelId="{88B4771E-F06A-48C8-9FD9-5E6CEC4F61DF}" type="sibTrans" cxnId="{98A899EE-4632-4498-B973-047B5E3972E1}">
      <dgm:prSet/>
      <dgm:spPr/>
      <dgm:t>
        <a:bodyPr/>
        <a:lstStyle/>
        <a:p>
          <a:endParaRPr lang="es-CO"/>
        </a:p>
      </dgm:t>
    </dgm:pt>
    <dgm:pt modelId="{0F1BC14E-1D9C-40C6-B3D7-EAC6753DABC4}" type="pres">
      <dgm:prSet presAssocID="{F770DA5A-A71D-4392-8246-825ED164CE43}" presName="Name0" presStyleCnt="0">
        <dgm:presLayoutVars>
          <dgm:chMax val="21"/>
          <dgm:chPref val="21"/>
        </dgm:presLayoutVars>
      </dgm:prSet>
      <dgm:spPr/>
      <dgm:t>
        <a:bodyPr/>
        <a:lstStyle/>
        <a:p>
          <a:endParaRPr lang="es-CO"/>
        </a:p>
      </dgm:t>
    </dgm:pt>
    <dgm:pt modelId="{AC69DF9F-F7C6-4919-A2B6-9DC4765CAF65}" type="pres">
      <dgm:prSet presAssocID="{115AAA31-81A6-4EBB-B4B6-E7ED3D991ADC}" presName="text1" presStyleCnt="0"/>
      <dgm:spPr/>
    </dgm:pt>
    <dgm:pt modelId="{7D51B536-A58B-4B6C-8810-80DA3B7DD159}" type="pres">
      <dgm:prSet presAssocID="{115AAA31-81A6-4EBB-B4B6-E7ED3D991ADC}" presName="textRepeatNode" presStyleLbl="alignNode1" presStyleIdx="0" presStyleCnt="4">
        <dgm:presLayoutVars>
          <dgm:chMax val="0"/>
          <dgm:chPref val="0"/>
          <dgm:bulletEnabled val="1"/>
        </dgm:presLayoutVars>
      </dgm:prSet>
      <dgm:spPr/>
      <dgm:t>
        <a:bodyPr/>
        <a:lstStyle/>
        <a:p>
          <a:endParaRPr lang="es-CO"/>
        </a:p>
      </dgm:t>
    </dgm:pt>
    <dgm:pt modelId="{7989B91E-FBC2-4F61-96B6-6C4453F9633C}" type="pres">
      <dgm:prSet presAssocID="{115AAA31-81A6-4EBB-B4B6-E7ED3D991ADC}" presName="textaccent1" presStyleCnt="0"/>
      <dgm:spPr/>
    </dgm:pt>
    <dgm:pt modelId="{34815FEC-A239-4110-8D2E-8ACB55E1B618}" type="pres">
      <dgm:prSet presAssocID="{115AAA31-81A6-4EBB-B4B6-E7ED3D991ADC}" presName="accentRepeatNode" presStyleLbl="solidAlignAcc1" presStyleIdx="0" presStyleCnt="8"/>
      <dgm:spPr/>
    </dgm:pt>
    <dgm:pt modelId="{EE8A41FA-BBD2-4059-BF32-15004B883528}" type="pres">
      <dgm:prSet presAssocID="{A23DDF7B-CA76-408A-B817-1FA25BB18F01}" presName="image1" presStyleCnt="0"/>
      <dgm:spPr/>
    </dgm:pt>
    <dgm:pt modelId="{5E0F83DD-0992-4BA9-B66F-35ECDB0A44BA}" type="pres">
      <dgm:prSet presAssocID="{A23DDF7B-CA76-408A-B817-1FA25BB18F01}" presName="imageRepeatNode" presStyleLbl="alignAcc1" presStyleIdx="0" presStyleCnt="4"/>
      <dgm:spPr/>
      <dgm:t>
        <a:bodyPr/>
        <a:lstStyle/>
        <a:p>
          <a:endParaRPr lang="es-CO"/>
        </a:p>
      </dgm:t>
    </dgm:pt>
    <dgm:pt modelId="{4B549188-EA32-48AE-8FD2-DA56D03DE087}" type="pres">
      <dgm:prSet presAssocID="{A23DDF7B-CA76-408A-B817-1FA25BB18F01}" presName="imageaccent1" presStyleCnt="0"/>
      <dgm:spPr/>
    </dgm:pt>
    <dgm:pt modelId="{37FDE7CF-C5F3-4454-BD1C-C4CFE97D4793}" type="pres">
      <dgm:prSet presAssocID="{A23DDF7B-CA76-408A-B817-1FA25BB18F01}" presName="accentRepeatNode" presStyleLbl="solidAlignAcc1" presStyleIdx="1" presStyleCnt="8"/>
      <dgm:spPr/>
    </dgm:pt>
    <dgm:pt modelId="{81491A19-EBA5-4BBF-AAA5-56DDFEE295E8}" type="pres">
      <dgm:prSet presAssocID="{8B75E124-DE1A-4ECE-B08E-7B204CB03F4B}" presName="text2" presStyleCnt="0"/>
      <dgm:spPr/>
    </dgm:pt>
    <dgm:pt modelId="{3852F0C3-7747-4DA3-BC21-C06C0BD52662}" type="pres">
      <dgm:prSet presAssocID="{8B75E124-DE1A-4ECE-B08E-7B204CB03F4B}" presName="textRepeatNode" presStyleLbl="alignNode1" presStyleIdx="1" presStyleCnt="4" custLinFactNeighborX="705" custLinFactNeighborY="2055">
        <dgm:presLayoutVars>
          <dgm:chMax val="0"/>
          <dgm:chPref val="0"/>
          <dgm:bulletEnabled val="1"/>
        </dgm:presLayoutVars>
      </dgm:prSet>
      <dgm:spPr/>
      <dgm:t>
        <a:bodyPr/>
        <a:lstStyle/>
        <a:p>
          <a:endParaRPr lang="es-CO"/>
        </a:p>
      </dgm:t>
    </dgm:pt>
    <dgm:pt modelId="{91EEAAEC-3C56-49B4-BC93-E1CEBAF7BDF4}" type="pres">
      <dgm:prSet presAssocID="{8B75E124-DE1A-4ECE-B08E-7B204CB03F4B}" presName="textaccent2" presStyleCnt="0"/>
      <dgm:spPr/>
    </dgm:pt>
    <dgm:pt modelId="{A2DC03C8-7D18-4351-9420-527CCE836D62}" type="pres">
      <dgm:prSet presAssocID="{8B75E124-DE1A-4ECE-B08E-7B204CB03F4B}" presName="accentRepeatNode" presStyleLbl="solidAlignAcc1" presStyleIdx="2" presStyleCnt="8"/>
      <dgm:spPr/>
    </dgm:pt>
    <dgm:pt modelId="{157C7FAC-7067-4FBB-8D30-F75D7A381852}" type="pres">
      <dgm:prSet presAssocID="{672919BE-BDF4-4819-AC0F-2FA1F4A63906}" presName="image2" presStyleCnt="0"/>
      <dgm:spPr/>
    </dgm:pt>
    <dgm:pt modelId="{E21A6A0F-763B-4A49-AD0D-DD9440B2638E}" type="pres">
      <dgm:prSet presAssocID="{672919BE-BDF4-4819-AC0F-2FA1F4A63906}" presName="imageRepeatNode" presStyleLbl="alignAcc1" presStyleIdx="1" presStyleCnt="4"/>
      <dgm:spPr/>
      <dgm:t>
        <a:bodyPr/>
        <a:lstStyle/>
        <a:p>
          <a:endParaRPr lang="es-CO"/>
        </a:p>
      </dgm:t>
    </dgm:pt>
    <dgm:pt modelId="{2EFE62F7-87C9-4527-9C3F-2AA0FAF03B93}" type="pres">
      <dgm:prSet presAssocID="{672919BE-BDF4-4819-AC0F-2FA1F4A63906}" presName="imageaccent2" presStyleCnt="0"/>
      <dgm:spPr/>
    </dgm:pt>
    <dgm:pt modelId="{727F3916-0288-4EAA-8FB5-3549346C4E18}" type="pres">
      <dgm:prSet presAssocID="{672919BE-BDF4-4819-AC0F-2FA1F4A63906}" presName="accentRepeatNode" presStyleLbl="solidAlignAcc1" presStyleIdx="3" presStyleCnt="8"/>
      <dgm:spPr/>
    </dgm:pt>
    <dgm:pt modelId="{D4266662-6887-4647-8239-788557160638}" type="pres">
      <dgm:prSet presAssocID="{E6106F36-7EFC-4CE1-A055-2D5355B4C89A}" presName="text3" presStyleCnt="0"/>
      <dgm:spPr/>
    </dgm:pt>
    <dgm:pt modelId="{3421B969-FD7F-4C5C-9A0F-29C25952F416}" type="pres">
      <dgm:prSet presAssocID="{E6106F36-7EFC-4CE1-A055-2D5355B4C89A}" presName="textRepeatNode" presStyleLbl="alignNode1" presStyleIdx="2" presStyleCnt="4">
        <dgm:presLayoutVars>
          <dgm:chMax val="0"/>
          <dgm:chPref val="0"/>
          <dgm:bulletEnabled val="1"/>
        </dgm:presLayoutVars>
      </dgm:prSet>
      <dgm:spPr/>
      <dgm:t>
        <a:bodyPr/>
        <a:lstStyle/>
        <a:p>
          <a:endParaRPr lang="es-CO"/>
        </a:p>
      </dgm:t>
    </dgm:pt>
    <dgm:pt modelId="{754FAE17-130F-4CAA-A417-84176B173005}" type="pres">
      <dgm:prSet presAssocID="{E6106F36-7EFC-4CE1-A055-2D5355B4C89A}" presName="textaccent3" presStyleCnt="0"/>
      <dgm:spPr/>
    </dgm:pt>
    <dgm:pt modelId="{7D05E30E-1556-4582-91D1-76517F7EE673}" type="pres">
      <dgm:prSet presAssocID="{E6106F36-7EFC-4CE1-A055-2D5355B4C89A}" presName="accentRepeatNode" presStyleLbl="solidAlignAcc1" presStyleIdx="4" presStyleCnt="8"/>
      <dgm:spPr/>
    </dgm:pt>
    <dgm:pt modelId="{1DB130B7-B037-4864-B9B4-06967DDBC3CC}" type="pres">
      <dgm:prSet presAssocID="{C56DC879-9D40-4924-96EB-B6CE2C5D18DD}" presName="image3" presStyleCnt="0"/>
      <dgm:spPr/>
    </dgm:pt>
    <dgm:pt modelId="{E799F27A-CEA7-4E19-971A-5A8805B8E943}" type="pres">
      <dgm:prSet presAssocID="{C56DC879-9D40-4924-96EB-B6CE2C5D18DD}" presName="imageRepeatNode" presStyleLbl="alignAcc1" presStyleIdx="2" presStyleCnt="4"/>
      <dgm:spPr/>
      <dgm:t>
        <a:bodyPr/>
        <a:lstStyle/>
        <a:p>
          <a:endParaRPr lang="es-CO"/>
        </a:p>
      </dgm:t>
    </dgm:pt>
    <dgm:pt modelId="{45984B22-18C2-4B9E-B8A5-9B63785FBF7F}" type="pres">
      <dgm:prSet presAssocID="{C56DC879-9D40-4924-96EB-B6CE2C5D18DD}" presName="imageaccent3" presStyleCnt="0"/>
      <dgm:spPr/>
    </dgm:pt>
    <dgm:pt modelId="{0FB8FA4E-E9BF-43B2-A7E1-2F6C4BEB844D}" type="pres">
      <dgm:prSet presAssocID="{C56DC879-9D40-4924-96EB-B6CE2C5D18DD}" presName="accentRepeatNode" presStyleLbl="solidAlignAcc1" presStyleIdx="5" presStyleCnt="8"/>
      <dgm:spPr/>
    </dgm:pt>
    <dgm:pt modelId="{5A2CC05D-77F7-47FE-969A-A016DA7897D5}" type="pres">
      <dgm:prSet presAssocID="{3628A053-C772-46D6-99DE-6DAC3F42A807}" presName="text4" presStyleCnt="0"/>
      <dgm:spPr/>
    </dgm:pt>
    <dgm:pt modelId="{57B287D5-D5B0-43AB-8CA5-41B616E57CCC}" type="pres">
      <dgm:prSet presAssocID="{3628A053-C772-46D6-99DE-6DAC3F42A807}" presName="textRepeatNode" presStyleLbl="alignNode1" presStyleIdx="3" presStyleCnt="4">
        <dgm:presLayoutVars>
          <dgm:chMax val="0"/>
          <dgm:chPref val="0"/>
          <dgm:bulletEnabled val="1"/>
        </dgm:presLayoutVars>
      </dgm:prSet>
      <dgm:spPr/>
      <dgm:t>
        <a:bodyPr/>
        <a:lstStyle/>
        <a:p>
          <a:endParaRPr lang="es-CO"/>
        </a:p>
      </dgm:t>
    </dgm:pt>
    <dgm:pt modelId="{2A373607-173D-4980-A78F-21E8AF7719C6}" type="pres">
      <dgm:prSet presAssocID="{3628A053-C772-46D6-99DE-6DAC3F42A807}" presName="textaccent4" presStyleCnt="0"/>
      <dgm:spPr/>
    </dgm:pt>
    <dgm:pt modelId="{A5221031-05C4-4FC5-A8CF-0A6237F5CE9A}" type="pres">
      <dgm:prSet presAssocID="{3628A053-C772-46D6-99DE-6DAC3F42A807}" presName="accentRepeatNode" presStyleLbl="solidAlignAcc1" presStyleIdx="6" presStyleCnt="8"/>
      <dgm:spPr/>
    </dgm:pt>
    <dgm:pt modelId="{A1E767BE-78B6-4114-AF66-77194C7D6236}" type="pres">
      <dgm:prSet presAssocID="{88B4771E-F06A-48C8-9FD9-5E6CEC4F61DF}" presName="image4" presStyleCnt="0"/>
      <dgm:spPr/>
    </dgm:pt>
    <dgm:pt modelId="{F58CE7F5-5D01-4539-B417-10DC89ECB100}" type="pres">
      <dgm:prSet presAssocID="{88B4771E-F06A-48C8-9FD9-5E6CEC4F61DF}" presName="imageRepeatNode" presStyleLbl="alignAcc1" presStyleIdx="3" presStyleCnt="4"/>
      <dgm:spPr/>
      <dgm:t>
        <a:bodyPr/>
        <a:lstStyle/>
        <a:p>
          <a:endParaRPr lang="es-CO"/>
        </a:p>
      </dgm:t>
    </dgm:pt>
    <dgm:pt modelId="{3BDBBFE3-683A-46DD-8D19-94663A530F40}" type="pres">
      <dgm:prSet presAssocID="{88B4771E-F06A-48C8-9FD9-5E6CEC4F61DF}" presName="imageaccent4" presStyleCnt="0"/>
      <dgm:spPr/>
    </dgm:pt>
    <dgm:pt modelId="{0AF302F0-FCA9-4E5A-A927-5052CA4B7245}" type="pres">
      <dgm:prSet presAssocID="{88B4771E-F06A-48C8-9FD9-5E6CEC4F61DF}" presName="accentRepeatNode" presStyleLbl="solidAlignAcc1" presStyleIdx="7" presStyleCnt="8"/>
      <dgm:spPr/>
    </dgm:pt>
  </dgm:ptLst>
  <dgm:cxnLst>
    <dgm:cxn modelId="{00814C6F-1485-42CD-94EE-468F68E1EEB1}" type="presOf" srcId="{115AAA31-81A6-4EBB-B4B6-E7ED3D991ADC}" destId="{7D51B536-A58B-4B6C-8810-80DA3B7DD159}" srcOrd="0" destOrd="0" presId="urn:microsoft.com/office/officeart/2008/layout/HexagonCluster"/>
    <dgm:cxn modelId="{2017EB73-1D82-43F5-8FE2-0A035D619D1E}" type="presOf" srcId="{A23DDF7B-CA76-408A-B817-1FA25BB18F01}" destId="{5E0F83DD-0992-4BA9-B66F-35ECDB0A44BA}" srcOrd="0" destOrd="0" presId="urn:microsoft.com/office/officeart/2008/layout/HexagonCluster"/>
    <dgm:cxn modelId="{2C7D7357-0F9C-4168-A9F4-C582B1D43FD7}" srcId="{F770DA5A-A71D-4392-8246-825ED164CE43}" destId="{115AAA31-81A6-4EBB-B4B6-E7ED3D991ADC}" srcOrd="0" destOrd="0" parTransId="{A8F19885-5E8B-4B58-A677-91AE1B9ABC8F}" sibTransId="{A23DDF7B-CA76-408A-B817-1FA25BB18F01}"/>
    <dgm:cxn modelId="{F96AC89C-D97D-4843-A325-D8FE1FBCE40F}" type="presOf" srcId="{8B75E124-DE1A-4ECE-B08E-7B204CB03F4B}" destId="{3852F0C3-7747-4DA3-BC21-C06C0BD52662}" srcOrd="0" destOrd="0" presId="urn:microsoft.com/office/officeart/2008/layout/HexagonCluster"/>
    <dgm:cxn modelId="{98A899EE-4632-4498-B973-047B5E3972E1}" srcId="{F770DA5A-A71D-4392-8246-825ED164CE43}" destId="{3628A053-C772-46D6-99DE-6DAC3F42A807}" srcOrd="3" destOrd="0" parTransId="{711B4C0E-7825-4DD8-AC5E-4B2E223E386D}" sibTransId="{88B4771E-F06A-48C8-9FD9-5E6CEC4F61DF}"/>
    <dgm:cxn modelId="{704D1802-9548-417E-9A39-43F5F7E3B8FB}" type="presOf" srcId="{F770DA5A-A71D-4392-8246-825ED164CE43}" destId="{0F1BC14E-1D9C-40C6-B3D7-EAC6753DABC4}" srcOrd="0" destOrd="0" presId="urn:microsoft.com/office/officeart/2008/layout/HexagonCluster"/>
    <dgm:cxn modelId="{C5985FF5-2A16-46CE-8AE0-BB9232CF0D8B}" srcId="{F770DA5A-A71D-4392-8246-825ED164CE43}" destId="{8B75E124-DE1A-4ECE-B08E-7B204CB03F4B}" srcOrd="1" destOrd="0" parTransId="{67727891-13B0-4438-BE88-A395A1D0960E}" sibTransId="{672919BE-BDF4-4819-AC0F-2FA1F4A63906}"/>
    <dgm:cxn modelId="{8CE664C0-E335-4312-BC84-7E925CADE478}" type="presOf" srcId="{672919BE-BDF4-4819-AC0F-2FA1F4A63906}" destId="{E21A6A0F-763B-4A49-AD0D-DD9440B2638E}" srcOrd="0" destOrd="0" presId="urn:microsoft.com/office/officeart/2008/layout/HexagonCluster"/>
    <dgm:cxn modelId="{0903CB44-2CD6-4614-9AE1-C843EBA4410F}" type="presOf" srcId="{C56DC879-9D40-4924-96EB-B6CE2C5D18DD}" destId="{E799F27A-CEA7-4E19-971A-5A8805B8E943}" srcOrd="0" destOrd="0" presId="urn:microsoft.com/office/officeart/2008/layout/HexagonCluster"/>
    <dgm:cxn modelId="{7ED5B9F4-8B0E-44F9-B04D-304517C93C9D}" type="presOf" srcId="{E6106F36-7EFC-4CE1-A055-2D5355B4C89A}" destId="{3421B969-FD7F-4C5C-9A0F-29C25952F416}" srcOrd="0" destOrd="0" presId="urn:microsoft.com/office/officeart/2008/layout/HexagonCluster"/>
    <dgm:cxn modelId="{CF02E52E-0683-44F5-9401-F1A3C8D67D4B}" srcId="{F770DA5A-A71D-4392-8246-825ED164CE43}" destId="{E6106F36-7EFC-4CE1-A055-2D5355B4C89A}" srcOrd="2" destOrd="0" parTransId="{5FAF887E-6433-4DA8-8486-81A4E0A7D7A4}" sibTransId="{C56DC879-9D40-4924-96EB-B6CE2C5D18DD}"/>
    <dgm:cxn modelId="{218A7928-9AE7-4FFD-AB60-2C93FDCFC534}" type="presOf" srcId="{3628A053-C772-46D6-99DE-6DAC3F42A807}" destId="{57B287D5-D5B0-43AB-8CA5-41B616E57CCC}" srcOrd="0" destOrd="0" presId="urn:microsoft.com/office/officeart/2008/layout/HexagonCluster"/>
    <dgm:cxn modelId="{CFF58574-AECA-4DAF-99A3-F9F682B32D0C}" type="presOf" srcId="{88B4771E-F06A-48C8-9FD9-5E6CEC4F61DF}" destId="{F58CE7F5-5D01-4539-B417-10DC89ECB100}" srcOrd="0" destOrd="0" presId="urn:microsoft.com/office/officeart/2008/layout/HexagonCluster"/>
    <dgm:cxn modelId="{44ACCA0F-D7A7-46DD-B4EB-1E73126B4ED0}" type="presParOf" srcId="{0F1BC14E-1D9C-40C6-B3D7-EAC6753DABC4}" destId="{AC69DF9F-F7C6-4919-A2B6-9DC4765CAF65}" srcOrd="0" destOrd="0" presId="urn:microsoft.com/office/officeart/2008/layout/HexagonCluster"/>
    <dgm:cxn modelId="{C940041D-8E73-41D5-9322-56652C624069}" type="presParOf" srcId="{AC69DF9F-F7C6-4919-A2B6-9DC4765CAF65}" destId="{7D51B536-A58B-4B6C-8810-80DA3B7DD159}" srcOrd="0" destOrd="0" presId="urn:microsoft.com/office/officeart/2008/layout/HexagonCluster"/>
    <dgm:cxn modelId="{BDF85F8C-C718-456B-AFC6-18A01F687035}" type="presParOf" srcId="{0F1BC14E-1D9C-40C6-B3D7-EAC6753DABC4}" destId="{7989B91E-FBC2-4F61-96B6-6C4453F9633C}" srcOrd="1" destOrd="0" presId="urn:microsoft.com/office/officeart/2008/layout/HexagonCluster"/>
    <dgm:cxn modelId="{00CE7DB7-A5BB-4FC5-97BE-6C7FB63611B9}" type="presParOf" srcId="{7989B91E-FBC2-4F61-96B6-6C4453F9633C}" destId="{34815FEC-A239-4110-8D2E-8ACB55E1B618}" srcOrd="0" destOrd="0" presId="urn:microsoft.com/office/officeart/2008/layout/HexagonCluster"/>
    <dgm:cxn modelId="{2B344B40-F001-4880-BBA7-0AADE3D57EBD}" type="presParOf" srcId="{0F1BC14E-1D9C-40C6-B3D7-EAC6753DABC4}" destId="{EE8A41FA-BBD2-4059-BF32-15004B883528}" srcOrd="2" destOrd="0" presId="urn:microsoft.com/office/officeart/2008/layout/HexagonCluster"/>
    <dgm:cxn modelId="{44A3C4FC-FA45-4EB2-9058-0A2F6DE8BCB0}" type="presParOf" srcId="{EE8A41FA-BBD2-4059-BF32-15004B883528}" destId="{5E0F83DD-0992-4BA9-B66F-35ECDB0A44BA}" srcOrd="0" destOrd="0" presId="urn:microsoft.com/office/officeart/2008/layout/HexagonCluster"/>
    <dgm:cxn modelId="{FFB4C4F4-7B90-4805-962B-E81D347B3B31}" type="presParOf" srcId="{0F1BC14E-1D9C-40C6-B3D7-EAC6753DABC4}" destId="{4B549188-EA32-48AE-8FD2-DA56D03DE087}" srcOrd="3" destOrd="0" presId="urn:microsoft.com/office/officeart/2008/layout/HexagonCluster"/>
    <dgm:cxn modelId="{B9F7CB61-9813-4ECD-8970-69A1D0811E04}" type="presParOf" srcId="{4B549188-EA32-48AE-8FD2-DA56D03DE087}" destId="{37FDE7CF-C5F3-4454-BD1C-C4CFE97D4793}" srcOrd="0" destOrd="0" presId="urn:microsoft.com/office/officeart/2008/layout/HexagonCluster"/>
    <dgm:cxn modelId="{F8B85FE9-8ABC-4DA3-AB40-4BCEA43F077A}" type="presParOf" srcId="{0F1BC14E-1D9C-40C6-B3D7-EAC6753DABC4}" destId="{81491A19-EBA5-4BBF-AAA5-56DDFEE295E8}" srcOrd="4" destOrd="0" presId="urn:microsoft.com/office/officeart/2008/layout/HexagonCluster"/>
    <dgm:cxn modelId="{23A9AC59-0156-4B64-8948-A64A58972F07}" type="presParOf" srcId="{81491A19-EBA5-4BBF-AAA5-56DDFEE295E8}" destId="{3852F0C3-7747-4DA3-BC21-C06C0BD52662}" srcOrd="0" destOrd="0" presId="urn:microsoft.com/office/officeart/2008/layout/HexagonCluster"/>
    <dgm:cxn modelId="{6C531640-897D-4BF9-B378-70C7808E12E3}" type="presParOf" srcId="{0F1BC14E-1D9C-40C6-B3D7-EAC6753DABC4}" destId="{91EEAAEC-3C56-49B4-BC93-E1CEBAF7BDF4}" srcOrd="5" destOrd="0" presId="urn:microsoft.com/office/officeart/2008/layout/HexagonCluster"/>
    <dgm:cxn modelId="{A2BA75EC-B114-4405-A1E8-99E73C7AC767}" type="presParOf" srcId="{91EEAAEC-3C56-49B4-BC93-E1CEBAF7BDF4}" destId="{A2DC03C8-7D18-4351-9420-527CCE836D62}" srcOrd="0" destOrd="0" presId="urn:microsoft.com/office/officeart/2008/layout/HexagonCluster"/>
    <dgm:cxn modelId="{9FE972DA-564D-4FB2-B56B-9A75A1FB6083}" type="presParOf" srcId="{0F1BC14E-1D9C-40C6-B3D7-EAC6753DABC4}" destId="{157C7FAC-7067-4FBB-8D30-F75D7A381852}" srcOrd="6" destOrd="0" presId="urn:microsoft.com/office/officeart/2008/layout/HexagonCluster"/>
    <dgm:cxn modelId="{E6AEDEDD-1AB9-44B0-88BD-2E81A39EDA77}" type="presParOf" srcId="{157C7FAC-7067-4FBB-8D30-F75D7A381852}" destId="{E21A6A0F-763B-4A49-AD0D-DD9440B2638E}" srcOrd="0" destOrd="0" presId="urn:microsoft.com/office/officeart/2008/layout/HexagonCluster"/>
    <dgm:cxn modelId="{43604840-3BEF-4C5F-A8E0-0AD57575CB72}" type="presParOf" srcId="{0F1BC14E-1D9C-40C6-B3D7-EAC6753DABC4}" destId="{2EFE62F7-87C9-4527-9C3F-2AA0FAF03B93}" srcOrd="7" destOrd="0" presId="urn:microsoft.com/office/officeart/2008/layout/HexagonCluster"/>
    <dgm:cxn modelId="{CE0DF00C-5550-4388-ABD9-05897060C271}" type="presParOf" srcId="{2EFE62F7-87C9-4527-9C3F-2AA0FAF03B93}" destId="{727F3916-0288-4EAA-8FB5-3549346C4E18}" srcOrd="0" destOrd="0" presId="urn:microsoft.com/office/officeart/2008/layout/HexagonCluster"/>
    <dgm:cxn modelId="{CE73D09B-E3B4-4CF8-B134-806A94B34BFC}" type="presParOf" srcId="{0F1BC14E-1D9C-40C6-B3D7-EAC6753DABC4}" destId="{D4266662-6887-4647-8239-788557160638}" srcOrd="8" destOrd="0" presId="urn:microsoft.com/office/officeart/2008/layout/HexagonCluster"/>
    <dgm:cxn modelId="{50A8E301-53C3-4F66-A315-0386FF033927}" type="presParOf" srcId="{D4266662-6887-4647-8239-788557160638}" destId="{3421B969-FD7F-4C5C-9A0F-29C25952F416}" srcOrd="0" destOrd="0" presId="urn:microsoft.com/office/officeart/2008/layout/HexagonCluster"/>
    <dgm:cxn modelId="{9AA450D7-F4A8-48A3-97FB-9B057BACEB05}" type="presParOf" srcId="{0F1BC14E-1D9C-40C6-B3D7-EAC6753DABC4}" destId="{754FAE17-130F-4CAA-A417-84176B173005}" srcOrd="9" destOrd="0" presId="urn:microsoft.com/office/officeart/2008/layout/HexagonCluster"/>
    <dgm:cxn modelId="{849B0CC4-9A95-4426-8ECF-22795F646773}" type="presParOf" srcId="{754FAE17-130F-4CAA-A417-84176B173005}" destId="{7D05E30E-1556-4582-91D1-76517F7EE673}" srcOrd="0" destOrd="0" presId="urn:microsoft.com/office/officeart/2008/layout/HexagonCluster"/>
    <dgm:cxn modelId="{CDA242C8-048A-43B5-9B63-EB3F78931893}" type="presParOf" srcId="{0F1BC14E-1D9C-40C6-B3D7-EAC6753DABC4}" destId="{1DB130B7-B037-4864-B9B4-06967DDBC3CC}" srcOrd="10" destOrd="0" presId="urn:microsoft.com/office/officeart/2008/layout/HexagonCluster"/>
    <dgm:cxn modelId="{EEB7947C-C49C-4668-A7C4-EDE516A3A5F5}" type="presParOf" srcId="{1DB130B7-B037-4864-B9B4-06967DDBC3CC}" destId="{E799F27A-CEA7-4E19-971A-5A8805B8E943}" srcOrd="0" destOrd="0" presId="urn:microsoft.com/office/officeart/2008/layout/HexagonCluster"/>
    <dgm:cxn modelId="{434D5283-AE2F-4721-B276-DC112CE22F9B}" type="presParOf" srcId="{0F1BC14E-1D9C-40C6-B3D7-EAC6753DABC4}" destId="{45984B22-18C2-4B9E-B8A5-9B63785FBF7F}" srcOrd="11" destOrd="0" presId="urn:microsoft.com/office/officeart/2008/layout/HexagonCluster"/>
    <dgm:cxn modelId="{76CEB604-8701-41AC-A02D-7225CB1E4559}" type="presParOf" srcId="{45984B22-18C2-4B9E-B8A5-9B63785FBF7F}" destId="{0FB8FA4E-E9BF-43B2-A7E1-2F6C4BEB844D}" srcOrd="0" destOrd="0" presId="urn:microsoft.com/office/officeart/2008/layout/HexagonCluster"/>
    <dgm:cxn modelId="{F5A5F1F8-0412-40EF-A602-4BCFF7DF134A}" type="presParOf" srcId="{0F1BC14E-1D9C-40C6-B3D7-EAC6753DABC4}" destId="{5A2CC05D-77F7-47FE-969A-A016DA7897D5}" srcOrd="12" destOrd="0" presId="urn:microsoft.com/office/officeart/2008/layout/HexagonCluster"/>
    <dgm:cxn modelId="{C3DC7D79-DC1E-418F-9322-F7DA0CBC53CD}" type="presParOf" srcId="{5A2CC05D-77F7-47FE-969A-A016DA7897D5}" destId="{57B287D5-D5B0-43AB-8CA5-41B616E57CCC}" srcOrd="0" destOrd="0" presId="urn:microsoft.com/office/officeart/2008/layout/HexagonCluster"/>
    <dgm:cxn modelId="{75C1A9BE-415F-41E6-9CE5-F6297107E1A9}" type="presParOf" srcId="{0F1BC14E-1D9C-40C6-B3D7-EAC6753DABC4}" destId="{2A373607-173D-4980-A78F-21E8AF7719C6}" srcOrd="13" destOrd="0" presId="urn:microsoft.com/office/officeart/2008/layout/HexagonCluster"/>
    <dgm:cxn modelId="{26C073A4-4903-48D8-8E13-89B6E0C5650D}" type="presParOf" srcId="{2A373607-173D-4980-A78F-21E8AF7719C6}" destId="{A5221031-05C4-4FC5-A8CF-0A6237F5CE9A}" srcOrd="0" destOrd="0" presId="urn:microsoft.com/office/officeart/2008/layout/HexagonCluster"/>
    <dgm:cxn modelId="{466E3244-4978-49E1-BEEF-996E62E9B31F}" type="presParOf" srcId="{0F1BC14E-1D9C-40C6-B3D7-EAC6753DABC4}" destId="{A1E767BE-78B6-4114-AF66-77194C7D6236}" srcOrd="14" destOrd="0" presId="urn:microsoft.com/office/officeart/2008/layout/HexagonCluster"/>
    <dgm:cxn modelId="{45D92720-696C-4C8F-990E-ACE367C8A42A}" type="presParOf" srcId="{A1E767BE-78B6-4114-AF66-77194C7D6236}" destId="{F58CE7F5-5D01-4539-B417-10DC89ECB100}" srcOrd="0" destOrd="0" presId="urn:microsoft.com/office/officeart/2008/layout/HexagonCluster"/>
    <dgm:cxn modelId="{68A324F3-5A55-4FCE-A97B-799425364662}" type="presParOf" srcId="{0F1BC14E-1D9C-40C6-B3D7-EAC6753DABC4}" destId="{3BDBBFE3-683A-46DD-8D19-94663A530F40}" srcOrd="15" destOrd="0" presId="urn:microsoft.com/office/officeart/2008/layout/HexagonCluster"/>
    <dgm:cxn modelId="{558B035A-AD97-4536-853E-86898CFFD374}" type="presParOf" srcId="{3BDBBFE3-683A-46DD-8D19-94663A530F40}" destId="{0AF302F0-FCA9-4E5A-A927-5052CA4B7245}"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D0FE01-6531-497A-99D7-D055C3FC30B6}"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s-CO"/>
        </a:p>
      </dgm:t>
    </dgm:pt>
    <dgm:pt modelId="{1B52DE7D-1156-4B3D-8B80-6E475B72A52B}">
      <dgm:prSet phldrT="[Texto]"/>
      <dgm:spPr/>
      <dgm:t>
        <a:bodyPr/>
        <a:lstStyle/>
        <a:p>
          <a:r>
            <a:rPr lang="es-CO" dirty="0" smtClean="0">
              <a:latin typeface="Arial" pitchFamily="34" charset="0"/>
              <a:cs typeface="Arial" pitchFamily="34" charset="0"/>
            </a:rPr>
            <a:t>Ruta de Atención</a:t>
          </a:r>
          <a:endParaRPr lang="es-CO" dirty="0">
            <a:latin typeface="Arial" pitchFamily="34" charset="0"/>
            <a:cs typeface="Arial" pitchFamily="34" charset="0"/>
          </a:endParaRPr>
        </a:p>
      </dgm:t>
    </dgm:pt>
    <dgm:pt modelId="{DB143C04-8F2A-4F31-A118-1B23A6D9F062}" type="parTrans" cxnId="{2B2AA146-8CA5-40D5-84FC-D3861C77AE2C}">
      <dgm:prSet/>
      <dgm:spPr/>
      <dgm:t>
        <a:bodyPr/>
        <a:lstStyle/>
        <a:p>
          <a:endParaRPr lang="es-CO"/>
        </a:p>
      </dgm:t>
    </dgm:pt>
    <dgm:pt modelId="{C2023C99-84E0-419C-A0A6-14D1AFD242EB}" type="sibTrans" cxnId="{2B2AA146-8CA5-40D5-84FC-D3861C77AE2C}">
      <dgm:prSet/>
      <dgm:spPr/>
      <dgm:t>
        <a:bodyPr/>
        <a:lstStyle/>
        <a:p>
          <a:endParaRPr lang="es-CO"/>
        </a:p>
      </dgm:t>
    </dgm:pt>
    <dgm:pt modelId="{A9B41946-0ED3-42BD-BEF4-346115644AD9}">
      <dgm:prSet phldrT="[Texto]"/>
      <dgm:spPr/>
      <dgm:t>
        <a:bodyPr/>
        <a:lstStyle/>
        <a:p>
          <a:r>
            <a:rPr lang="es-CO" b="0" dirty="0" smtClean="0">
              <a:latin typeface="Arial" pitchFamily="34" charset="0"/>
              <a:cs typeface="Arial" pitchFamily="34" charset="0"/>
            </a:rPr>
            <a:t>¿Qué es?</a:t>
          </a:r>
          <a:endParaRPr lang="es-CO" b="0" dirty="0">
            <a:latin typeface="Arial" pitchFamily="34" charset="0"/>
            <a:cs typeface="Arial" pitchFamily="34" charset="0"/>
          </a:endParaRPr>
        </a:p>
      </dgm:t>
    </dgm:pt>
    <dgm:pt modelId="{5B93C5BD-6764-4773-958A-92C438C55F42}" type="parTrans" cxnId="{4A4617DC-F034-4C10-A474-3A508A343DA5}">
      <dgm:prSet/>
      <dgm:spPr/>
      <dgm:t>
        <a:bodyPr/>
        <a:lstStyle/>
        <a:p>
          <a:endParaRPr lang="es-CO"/>
        </a:p>
      </dgm:t>
    </dgm:pt>
    <dgm:pt modelId="{F42EEB07-6109-4F66-814A-8AA49681FB12}" type="sibTrans" cxnId="{4A4617DC-F034-4C10-A474-3A508A343DA5}">
      <dgm:prSet/>
      <dgm:spPr/>
      <dgm:t>
        <a:bodyPr/>
        <a:lstStyle/>
        <a:p>
          <a:endParaRPr lang="es-CO"/>
        </a:p>
      </dgm:t>
    </dgm:pt>
    <dgm:pt modelId="{221415B3-1DF8-4BF9-A9C9-88203F4AB817}">
      <dgm:prSet phldrT="[Texto]"/>
      <dgm:spPr/>
      <dgm:t>
        <a:bodyPr/>
        <a:lstStyle/>
        <a:p>
          <a:r>
            <a:rPr lang="es-CO" dirty="0" smtClean="0">
              <a:latin typeface="Arial" pitchFamily="34" charset="0"/>
              <a:cs typeface="Arial" pitchFamily="34" charset="0"/>
            </a:rPr>
            <a:t>Definición de ruta</a:t>
          </a:r>
          <a:endParaRPr lang="es-CO" dirty="0">
            <a:latin typeface="Arial" pitchFamily="34" charset="0"/>
            <a:cs typeface="Arial" pitchFamily="34" charset="0"/>
          </a:endParaRPr>
        </a:p>
      </dgm:t>
    </dgm:pt>
    <dgm:pt modelId="{CF9998A7-C4F9-4FB1-B2BE-0B765E181E0B}" type="parTrans" cxnId="{52AF8CDB-6802-4F86-9CF9-EC6DEA0B7A9D}">
      <dgm:prSet/>
      <dgm:spPr/>
      <dgm:t>
        <a:bodyPr/>
        <a:lstStyle/>
        <a:p>
          <a:endParaRPr lang="es-CO"/>
        </a:p>
      </dgm:t>
    </dgm:pt>
    <dgm:pt modelId="{627B02DC-B671-447B-9A06-74AF71B9C943}" type="sibTrans" cxnId="{52AF8CDB-6802-4F86-9CF9-EC6DEA0B7A9D}">
      <dgm:prSet/>
      <dgm:spPr/>
      <dgm:t>
        <a:bodyPr/>
        <a:lstStyle/>
        <a:p>
          <a:endParaRPr lang="es-CO"/>
        </a:p>
      </dgm:t>
    </dgm:pt>
    <dgm:pt modelId="{969E9959-487E-4599-8800-F323C0698B3F}">
      <dgm:prSet phldrT="[Texto]"/>
      <dgm:spPr/>
      <dgm:t>
        <a:bodyPr/>
        <a:lstStyle/>
        <a:p>
          <a:r>
            <a:rPr lang="es-CO" dirty="0" smtClean="0">
              <a:latin typeface="Arial" pitchFamily="34" charset="0"/>
              <a:cs typeface="Arial" pitchFamily="34" charset="0"/>
            </a:rPr>
            <a:t>4 componentes</a:t>
          </a:r>
        </a:p>
        <a:p>
          <a:r>
            <a:rPr lang="es-CO" dirty="0" smtClean="0">
              <a:latin typeface="Arial" pitchFamily="34" charset="0"/>
              <a:cs typeface="Arial" pitchFamily="34" charset="0"/>
            </a:rPr>
            <a:t>(promoción, prevención, atención, seguimiento)</a:t>
          </a:r>
          <a:endParaRPr lang="es-CO" dirty="0">
            <a:latin typeface="Arial" pitchFamily="34" charset="0"/>
            <a:cs typeface="Arial" pitchFamily="34" charset="0"/>
          </a:endParaRPr>
        </a:p>
      </dgm:t>
    </dgm:pt>
    <dgm:pt modelId="{718BA31F-2DBB-4AD1-B988-F74AF95FA8FA}" type="parTrans" cxnId="{73D801ED-2966-446E-9D8E-498E4D47981C}">
      <dgm:prSet/>
      <dgm:spPr/>
      <dgm:t>
        <a:bodyPr/>
        <a:lstStyle/>
        <a:p>
          <a:endParaRPr lang="es-CO"/>
        </a:p>
      </dgm:t>
    </dgm:pt>
    <dgm:pt modelId="{B252FEB5-5EF9-4441-AFF8-E3CA9AAC67D6}" type="sibTrans" cxnId="{73D801ED-2966-446E-9D8E-498E4D47981C}">
      <dgm:prSet/>
      <dgm:spPr/>
      <dgm:t>
        <a:bodyPr/>
        <a:lstStyle/>
        <a:p>
          <a:endParaRPr lang="es-CO"/>
        </a:p>
      </dgm:t>
    </dgm:pt>
    <dgm:pt modelId="{13189FF2-CEFA-4C10-8DE8-DBB6D5B5A786}">
      <dgm:prSet phldrT="[Texto]"/>
      <dgm:spPr/>
      <dgm:t>
        <a:bodyPr/>
        <a:lstStyle/>
        <a:p>
          <a:r>
            <a:rPr lang="es-CO" b="0" dirty="0" smtClean="0">
              <a:latin typeface="Arial" pitchFamily="34" charset="0"/>
              <a:cs typeface="Arial" pitchFamily="34" charset="0"/>
            </a:rPr>
            <a:t>¿Cómo participa la comunidad educativa?</a:t>
          </a:r>
          <a:endParaRPr lang="es-CO" b="0" dirty="0">
            <a:latin typeface="Arial" pitchFamily="34" charset="0"/>
            <a:cs typeface="Arial" pitchFamily="34" charset="0"/>
          </a:endParaRPr>
        </a:p>
      </dgm:t>
    </dgm:pt>
    <dgm:pt modelId="{A6480A82-CF33-4934-88FC-303974866B52}" type="parTrans" cxnId="{411C6C71-872C-40CF-B228-73C97EF15002}">
      <dgm:prSet/>
      <dgm:spPr/>
      <dgm:t>
        <a:bodyPr/>
        <a:lstStyle/>
        <a:p>
          <a:endParaRPr lang="es-CO"/>
        </a:p>
      </dgm:t>
    </dgm:pt>
    <dgm:pt modelId="{77CBC52E-B9E3-407A-A1C5-02D3D485EAAC}" type="sibTrans" cxnId="{411C6C71-872C-40CF-B228-73C97EF15002}">
      <dgm:prSet/>
      <dgm:spPr/>
      <dgm:t>
        <a:bodyPr/>
        <a:lstStyle/>
        <a:p>
          <a:endParaRPr lang="es-CO"/>
        </a:p>
      </dgm:t>
    </dgm:pt>
    <dgm:pt modelId="{95B5EA78-9F4B-4807-A629-93B85060BA9D}">
      <dgm:prSet phldrT="[Texto]"/>
      <dgm:spPr/>
      <dgm:t>
        <a:bodyPr/>
        <a:lstStyle/>
        <a:p>
          <a:r>
            <a:rPr lang="es-CO" b="0" dirty="0" smtClean="0">
              <a:latin typeface="Arial" pitchFamily="34" charset="0"/>
              <a:cs typeface="Arial" pitchFamily="34" charset="0"/>
            </a:rPr>
            <a:t>¿Cuáles son las actividades?</a:t>
          </a:r>
          <a:endParaRPr lang="es-CO" b="0" dirty="0">
            <a:latin typeface="Arial" pitchFamily="34" charset="0"/>
            <a:cs typeface="Arial" pitchFamily="34" charset="0"/>
          </a:endParaRPr>
        </a:p>
      </dgm:t>
    </dgm:pt>
    <dgm:pt modelId="{28535D9E-5DBD-4FF0-9006-4D84F6A45B0D}" type="parTrans" cxnId="{D31387E1-168D-434F-A31C-B7537F698CA6}">
      <dgm:prSet/>
      <dgm:spPr/>
      <dgm:t>
        <a:bodyPr/>
        <a:lstStyle/>
        <a:p>
          <a:endParaRPr lang="es-CO"/>
        </a:p>
      </dgm:t>
    </dgm:pt>
    <dgm:pt modelId="{2DB344C6-725E-4C7A-96FA-10CB88B3FA99}" type="sibTrans" cxnId="{D31387E1-168D-434F-A31C-B7537F698CA6}">
      <dgm:prSet/>
      <dgm:spPr/>
      <dgm:t>
        <a:bodyPr/>
        <a:lstStyle/>
        <a:p>
          <a:endParaRPr lang="es-CO"/>
        </a:p>
      </dgm:t>
    </dgm:pt>
    <dgm:pt modelId="{AF343940-46A1-4871-BB1F-38CB6AF11046}">
      <dgm:prSet phldrT="[Texto]"/>
      <dgm:spPr/>
      <dgm:t>
        <a:bodyPr/>
        <a:lstStyle/>
        <a:p>
          <a:r>
            <a:rPr lang="es-CO" b="0" dirty="0" smtClean="0">
              <a:latin typeface="Arial" pitchFamily="34" charset="0"/>
              <a:cs typeface="Arial" pitchFamily="34" charset="0"/>
            </a:rPr>
            <a:t>¿Qué se necesita?</a:t>
          </a:r>
          <a:endParaRPr lang="es-CO" b="0" dirty="0">
            <a:latin typeface="Arial" pitchFamily="34" charset="0"/>
            <a:cs typeface="Arial" pitchFamily="34" charset="0"/>
          </a:endParaRPr>
        </a:p>
      </dgm:t>
    </dgm:pt>
    <dgm:pt modelId="{781426FB-963B-4B06-8760-B8CD3A9008DD}" type="parTrans" cxnId="{B6167893-C0F4-4789-9846-67016132EFA6}">
      <dgm:prSet/>
      <dgm:spPr/>
      <dgm:t>
        <a:bodyPr/>
        <a:lstStyle/>
        <a:p>
          <a:endParaRPr lang="es-CO"/>
        </a:p>
      </dgm:t>
    </dgm:pt>
    <dgm:pt modelId="{7847FF15-BEB2-41E9-8C4A-428AEF66282E}" type="sibTrans" cxnId="{B6167893-C0F4-4789-9846-67016132EFA6}">
      <dgm:prSet/>
      <dgm:spPr/>
      <dgm:t>
        <a:bodyPr/>
        <a:lstStyle/>
        <a:p>
          <a:endParaRPr lang="es-CO"/>
        </a:p>
      </dgm:t>
    </dgm:pt>
    <dgm:pt modelId="{18948B1B-A695-4EF9-A51E-E8DACF1B4D55}">
      <dgm:prSet phldrT="[Texto]"/>
      <dgm:spPr/>
      <dgm:t>
        <a:bodyPr/>
        <a:lstStyle/>
        <a:p>
          <a:r>
            <a:rPr lang="es-CO" b="0" dirty="0" smtClean="0">
              <a:latin typeface="Arial" pitchFamily="34" charset="0"/>
              <a:cs typeface="Arial" pitchFamily="34" charset="0"/>
            </a:rPr>
            <a:t>¿Cómo se hace?</a:t>
          </a:r>
          <a:endParaRPr lang="es-CO" b="0" dirty="0">
            <a:latin typeface="Arial" pitchFamily="34" charset="0"/>
            <a:cs typeface="Arial" pitchFamily="34" charset="0"/>
          </a:endParaRPr>
        </a:p>
      </dgm:t>
    </dgm:pt>
    <dgm:pt modelId="{F9C209C0-9832-4F45-96F9-FBBD7DF2166B}" type="parTrans" cxnId="{32178EF3-3695-4339-B90F-F9E0754C771D}">
      <dgm:prSet/>
      <dgm:spPr/>
      <dgm:t>
        <a:bodyPr/>
        <a:lstStyle/>
        <a:p>
          <a:endParaRPr lang="es-CO"/>
        </a:p>
      </dgm:t>
    </dgm:pt>
    <dgm:pt modelId="{949929F9-D45B-47FD-8A26-D17C21237E76}" type="sibTrans" cxnId="{32178EF3-3695-4339-B90F-F9E0754C771D}">
      <dgm:prSet/>
      <dgm:spPr/>
      <dgm:t>
        <a:bodyPr/>
        <a:lstStyle/>
        <a:p>
          <a:endParaRPr lang="es-CO"/>
        </a:p>
      </dgm:t>
    </dgm:pt>
    <dgm:pt modelId="{30D8926A-CE6B-47FC-9EC9-82E3CDF4770D}" type="pres">
      <dgm:prSet presAssocID="{A4D0FE01-6531-497A-99D7-D055C3FC30B6}" presName="Name0" presStyleCnt="0">
        <dgm:presLayoutVars>
          <dgm:chPref val="1"/>
          <dgm:dir/>
          <dgm:animOne val="branch"/>
          <dgm:animLvl val="lvl"/>
          <dgm:resizeHandles/>
        </dgm:presLayoutVars>
      </dgm:prSet>
      <dgm:spPr/>
      <dgm:t>
        <a:bodyPr/>
        <a:lstStyle/>
        <a:p>
          <a:endParaRPr lang="es-CO"/>
        </a:p>
      </dgm:t>
    </dgm:pt>
    <dgm:pt modelId="{F38A8465-54AC-4133-9709-AB0CCBC7300C}" type="pres">
      <dgm:prSet presAssocID="{1B52DE7D-1156-4B3D-8B80-6E475B72A52B}" presName="vertOne" presStyleCnt="0"/>
      <dgm:spPr/>
    </dgm:pt>
    <dgm:pt modelId="{CDDEC9DC-54CC-4F80-A985-B7B154B6B7B8}" type="pres">
      <dgm:prSet presAssocID="{1B52DE7D-1156-4B3D-8B80-6E475B72A52B}" presName="txOne" presStyleLbl="node0" presStyleIdx="0" presStyleCnt="1">
        <dgm:presLayoutVars>
          <dgm:chPref val="3"/>
        </dgm:presLayoutVars>
      </dgm:prSet>
      <dgm:spPr/>
      <dgm:t>
        <a:bodyPr/>
        <a:lstStyle/>
        <a:p>
          <a:endParaRPr lang="es-CO"/>
        </a:p>
      </dgm:t>
    </dgm:pt>
    <dgm:pt modelId="{8143DA4A-C1FB-486B-B0C2-346115D5B6AB}" type="pres">
      <dgm:prSet presAssocID="{1B52DE7D-1156-4B3D-8B80-6E475B72A52B}" presName="parTransOne" presStyleCnt="0"/>
      <dgm:spPr/>
    </dgm:pt>
    <dgm:pt modelId="{E4A0ED8C-155C-4E29-94AC-E8138641CDB1}" type="pres">
      <dgm:prSet presAssocID="{1B52DE7D-1156-4B3D-8B80-6E475B72A52B}" presName="horzOne" presStyleCnt="0"/>
      <dgm:spPr/>
    </dgm:pt>
    <dgm:pt modelId="{8790F0CF-2C58-4CBF-B83A-1AAFDA3AB028}" type="pres">
      <dgm:prSet presAssocID="{A9B41946-0ED3-42BD-BEF4-346115644AD9}" presName="vertTwo" presStyleCnt="0"/>
      <dgm:spPr/>
    </dgm:pt>
    <dgm:pt modelId="{0C646CB9-17BB-4671-9EFB-8793D3FDE0C0}" type="pres">
      <dgm:prSet presAssocID="{A9B41946-0ED3-42BD-BEF4-346115644AD9}" presName="txTwo" presStyleLbl="node2" presStyleIdx="0" presStyleCnt="2">
        <dgm:presLayoutVars>
          <dgm:chPref val="3"/>
        </dgm:presLayoutVars>
      </dgm:prSet>
      <dgm:spPr/>
      <dgm:t>
        <a:bodyPr/>
        <a:lstStyle/>
        <a:p>
          <a:endParaRPr lang="es-CO"/>
        </a:p>
      </dgm:t>
    </dgm:pt>
    <dgm:pt modelId="{0AF6EB6C-9748-4A39-A803-4BE326CFA61D}" type="pres">
      <dgm:prSet presAssocID="{A9B41946-0ED3-42BD-BEF4-346115644AD9}" presName="parTransTwo" presStyleCnt="0"/>
      <dgm:spPr/>
    </dgm:pt>
    <dgm:pt modelId="{A3E29ACF-1084-4981-9163-8B126D4CF1A5}" type="pres">
      <dgm:prSet presAssocID="{A9B41946-0ED3-42BD-BEF4-346115644AD9}" presName="horzTwo" presStyleCnt="0"/>
      <dgm:spPr/>
    </dgm:pt>
    <dgm:pt modelId="{49138086-1614-4875-8CB4-E3F40B8BF22F}" type="pres">
      <dgm:prSet presAssocID="{221415B3-1DF8-4BF9-A9C9-88203F4AB817}" presName="vertThree" presStyleCnt="0"/>
      <dgm:spPr/>
    </dgm:pt>
    <dgm:pt modelId="{01BB87CF-79C2-46AA-9FC7-12D78C5FAB6A}" type="pres">
      <dgm:prSet presAssocID="{221415B3-1DF8-4BF9-A9C9-88203F4AB817}" presName="txThree" presStyleLbl="node3" presStyleIdx="0" presStyleCnt="5">
        <dgm:presLayoutVars>
          <dgm:chPref val="3"/>
        </dgm:presLayoutVars>
      </dgm:prSet>
      <dgm:spPr/>
      <dgm:t>
        <a:bodyPr/>
        <a:lstStyle/>
        <a:p>
          <a:endParaRPr lang="es-CO"/>
        </a:p>
      </dgm:t>
    </dgm:pt>
    <dgm:pt modelId="{8F2EDC75-9864-4AAB-BE8B-15D29C36E3DA}" type="pres">
      <dgm:prSet presAssocID="{221415B3-1DF8-4BF9-A9C9-88203F4AB817}" presName="horzThree" presStyleCnt="0"/>
      <dgm:spPr/>
    </dgm:pt>
    <dgm:pt modelId="{A98A5E00-D30B-430B-9238-32CEB0607F26}" type="pres">
      <dgm:prSet presAssocID="{F42EEB07-6109-4F66-814A-8AA49681FB12}" presName="sibSpaceTwo" presStyleCnt="0"/>
      <dgm:spPr/>
    </dgm:pt>
    <dgm:pt modelId="{E3A8127E-7A03-475C-B6B8-45BEE9E3CD30}" type="pres">
      <dgm:prSet presAssocID="{969E9959-487E-4599-8800-F323C0698B3F}" presName="vertTwo" presStyleCnt="0"/>
      <dgm:spPr/>
    </dgm:pt>
    <dgm:pt modelId="{BBA776CE-3907-43EE-B4EF-1F0132453B3B}" type="pres">
      <dgm:prSet presAssocID="{969E9959-487E-4599-8800-F323C0698B3F}" presName="txTwo" presStyleLbl="node2" presStyleIdx="1" presStyleCnt="2">
        <dgm:presLayoutVars>
          <dgm:chPref val="3"/>
        </dgm:presLayoutVars>
      </dgm:prSet>
      <dgm:spPr/>
      <dgm:t>
        <a:bodyPr/>
        <a:lstStyle/>
        <a:p>
          <a:endParaRPr lang="es-CO"/>
        </a:p>
      </dgm:t>
    </dgm:pt>
    <dgm:pt modelId="{079A0107-81F3-4DE9-8BAB-3F7BADB7F858}" type="pres">
      <dgm:prSet presAssocID="{969E9959-487E-4599-8800-F323C0698B3F}" presName="parTransTwo" presStyleCnt="0"/>
      <dgm:spPr/>
    </dgm:pt>
    <dgm:pt modelId="{793B415D-95FE-4656-9B4A-3462B3C33EAB}" type="pres">
      <dgm:prSet presAssocID="{969E9959-487E-4599-8800-F323C0698B3F}" presName="horzTwo" presStyleCnt="0"/>
      <dgm:spPr/>
    </dgm:pt>
    <dgm:pt modelId="{E9E140E5-E9D7-4E59-AC48-F0E77EEC8B24}" type="pres">
      <dgm:prSet presAssocID="{95B5EA78-9F4B-4807-A629-93B85060BA9D}" presName="vertThree" presStyleCnt="0"/>
      <dgm:spPr/>
    </dgm:pt>
    <dgm:pt modelId="{E0ECE497-D01E-42AC-A6AB-BB3EAB646373}" type="pres">
      <dgm:prSet presAssocID="{95B5EA78-9F4B-4807-A629-93B85060BA9D}" presName="txThree" presStyleLbl="node3" presStyleIdx="1" presStyleCnt="5">
        <dgm:presLayoutVars>
          <dgm:chPref val="3"/>
        </dgm:presLayoutVars>
      </dgm:prSet>
      <dgm:spPr/>
      <dgm:t>
        <a:bodyPr/>
        <a:lstStyle/>
        <a:p>
          <a:endParaRPr lang="es-CO"/>
        </a:p>
      </dgm:t>
    </dgm:pt>
    <dgm:pt modelId="{D15AE7F2-D2B9-44B3-9DE3-80E5A3FDED3B}" type="pres">
      <dgm:prSet presAssocID="{95B5EA78-9F4B-4807-A629-93B85060BA9D}" presName="horzThree" presStyleCnt="0"/>
      <dgm:spPr/>
    </dgm:pt>
    <dgm:pt modelId="{BA059ABD-1026-4E54-B462-4CAB77ABF507}" type="pres">
      <dgm:prSet presAssocID="{2DB344C6-725E-4C7A-96FA-10CB88B3FA99}" presName="sibSpaceThree" presStyleCnt="0"/>
      <dgm:spPr/>
    </dgm:pt>
    <dgm:pt modelId="{B06D5B3A-99AF-4A9D-AF87-49A883CE1B95}" type="pres">
      <dgm:prSet presAssocID="{AF343940-46A1-4871-BB1F-38CB6AF11046}" presName="vertThree" presStyleCnt="0"/>
      <dgm:spPr/>
    </dgm:pt>
    <dgm:pt modelId="{42F1F428-8D3C-46B2-8AB1-F703C8EDFBFB}" type="pres">
      <dgm:prSet presAssocID="{AF343940-46A1-4871-BB1F-38CB6AF11046}" presName="txThree" presStyleLbl="node3" presStyleIdx="2" presStyleCnt="5">
        <dgm:presLayoutVars>
          <dgm:chPref val="3"/>
        </dgm:presLayoutVars>
      </dgm:prSet>
      <dgm:spPr/>
      <dgm:t>
        <a:bodyPr/>
        <a:lstStyle/>
        <a:p>
          <a:endParaRPr lang="es-CO"/>
        </a:p>
      </dgm:t>
    </dgm:pt>
    <dgm:pt modelId="{01860688-B859-451E-BFFA-2F857A22983F}" type="pres">
      <dgm:prSet presAssocID="{AF343940-46A1-4871-BB1F-38CB6AF11046}" presName="horzThree" presStyleCnt="0"/>
      <dgm:spPr/>
    </dgm:pt>
    <dgm:pt modelId="{2AFFADF7-0324-4278-A0B2-9BDEA4E67250}" type="pres">
      <dgm:prSet presAssocID="{7847FF15-BEB2-41E9-8C4A-428AEF66282E}" presName="sibSpaceThree" presStyleCnt="0"/>
      <dgm:spPr/>
    </dgm:pt>
    <dgm:pt modelId="{695559DA-05C4-4828-A297-56087E3107DD}" type="pres">
      <dgm:prSet presAssocID="{18948B1B-A695-4EF9-A51E-E8DACF1B4D55}" presName="vertThree" presStyleCnt="0"/>
      <dgm:spPr/>
    </dgm:pt>
    <dgm:pt modelId="{4030901B-B070-4780-A437-D9ABF3DFD965}" type="pres">
      <dgm:prSet presAssocID="{18948B1B-A695-4EF9-A51E-E8DACF1B4D55}" presName="txThree" presStyleLbl="node3" presStyleIdx="3" presStyleCnt="5">
        <dgm:presLayoutVars>
          <dgm:chPref val="3"/>
        </dgm:presLayoutVars>
      </dgm:prSet>
      <dgm:spPr/>
      <dgm:t>
        <a:bodyPr/>
        <a:lstStyle/>
        <a:p>
          <a:endParaRPr lang="es-CO"/>
        </a:p>
      </dgm:t>
    </dgm:pt>
    <dgm:pt modelId="{7767D26D-1DCA-4976-8C8D-11088B778015}" type="pres">
      <dgm:prSet presAssocID="{18948B1B-A695-4EF9-A51E-E8DACF1B4D55}" presName="horzThree" presStyleCnt="0"/>
      <dgm:spPr/>
    </dgm:pt>
    <dgm:pt modelId="{AADF20E7-AE55-4FE1-9CE6-363BC971D1D0}" type="pres">
      <dgm:prSet presAssocID="{949929F9-D45B-47FD-8A26-D17C21237E76}" presName="sibSpaceThree" presStyleCnt="0"/>
      <dgm:spPr/>
    </dgm:pt>
    <dgm:pt modelId="{91DC0343-12AA-4AF4-B219-51F282526A92}" type="pres">
      <dgm:prSet presAssocID="{13189FF2-CEFA-4C10-8DE8-DBB6D5B5A786}" presName="vertThree" presStyleCnt="0"/>
      <dgm:spPr/>
    </dgm:pt>
    <dgm:pt modelId="{473D1E4B-1F25-41D1-86FA-54245D1BA677}" type="pres">
      <dgm:prSet presAssocID="{13189FF2-CEFA-4C10-8DE8-DBB6D5B5A786}" presName="txThree" presStyleLbl="node3" presStyleIdx="4" presStyleCnt="5">
        <dgm:presLayoutVars>
          <dgm:chPref val="3"/>
        </dgm:presLayoutVars>
      </dgm:prSet>
      <dgm:spPr/>
      <dgm:t>
        <a:bodyPr/>
        <a:lstStyle/>
        <a:p>
          <a:endParaRPr lang="es-CO"/>
        </a:p>
      </dgm:t>
    </dgm:pt>
    <dgm:pt modelId="{35DB8088-9CAB-4F3E-B57D-47D4A9C9EB59}" type="pres">
      <dgm:prSet presAssocID="{13189FF2-CEFA-4C10-8DE8-DBB6D5B5A786}" presName="horzThree" presStyleCnt="0"/>
      <dgm:spPr/>
    </dgm:pt>
  </dgm:ptLst>
  <dgm:cxnLst>
    <dgm:cxn modelId="{73D801ED-2966-446E-9D8E-498E4D47981C}" srcId="{1B52DE7D-1156-4B3D-8B80-6E475B72A52B}" destId="{969E9959-487E-4599-8800-F323C0698B3F}" srcOrd="1" destOrd="0" parTransId="{718BA31F-2DBB-4AD1-B988-F74AF95FA8FA}" sibTransId="{B252FEB5-5EF9-4441-AFF8-E3CA9AAC67D6}"/>
    <dgm:cxn modelId="{BE95C62A-9C03-4827-8A6C-A52B567D5835}" type="presOf" srcId="{AF343940-46A1-4871-BB1F-38CB6AF11046}" destId="{42F1F428-8D3C-46B2-8AB1-F703C8EDFBFB}" srcOrd="0" destOrd="0" presId="urn:microsoft.com/office/officeart/2005/8/layout/hierarchy4"/>
    <dgm:cxn modelId="{29E7DD8B-33C3-4E7A-A08E-3546FC3DEB25}" type="presOf" srcId="{A4D0FE01-6531-497A-99D7-D055C3FC30B6}" destId="{30D8926A-CE6B-47FC-9EC9-82E3CDF4770D}" srcOrd="0" destOrd="0" presId="urn:microsoft.com/office/officeart/2005/8/layout/hierarchy4"/>
    <dgm:cxn modelId="{D31387E1-168D-434F-A31C-B7537F698CA6}" srcId="{969E9959-487E-4599-8800-F323C0698B3F}" destId="{95B5EA78-9F4B-4807-A629-93B85060BA9D}" srcOrd="0" destOrd="0" parTransId="{28535D9E-5DBD-4FF0-9006-4D84F6A45B0D}" sibTransId="{2DB344C6-725E-4C7A-96FA-10CB88B3FA99}"/>
    <dgm:cxn modelId="{32178EF3-3695-4339-B90F-F9E0754C771D}" srcId="{969E9959-487E-4599-8800-F323C0698B3F}" destId="{18948B1B-A695-4EF9-A51E-E8DACF1B4D55}" srcOrd="2" destOrd="0" parTransId="{F9C209C0-9832-4F45-96F9-FBBD7DF2166B}" sibTransId="{949929F9-D45B-47FD-8A26-D17C21237E76}"/>
    <dgm:cxn modelId="{52AF8CDB-6802-4F86-9CF9-EC6DEA0B7A9D}" srcId="{A9B41946-0ED3-42BD-BEF4-346115644AD9}" destId="{221415B3-1DF8-4BF9-A9C9-88203F4AB817}" srcOrd="0" destOrd="0" parTransId="{CF9998A7-C4F9-4FB1-B2BE-0B765E181E0B}" sibTransId="{627B02DC-B671-447B-9A06-74AF71B9C943}"/>
    <dgm:cxn modelId="{E8FE1DAE-9B2F-45A4-BA36-E108BC72E7E3}" type="presOf" srcId="{1B52DE7D-1156-4B3D-8B80-6E475B72A52B}" destId="{CDDEC9DC-54CC-4F80-A985-B7B154B6B7B8}" srcOrd="0" destOrd="0" presId="urn:microsoft.com/office/officeart/2005/8/layout/hierarchy4"/>
    <dgm:cxn modelId="{411C6C71-872C-40CF-B228-73C97EF15002}" srcId="{969E9959-487E-4599-8800-F323C0698B3F}" destId="{13189FF2-CEFA-4C10-8DE8-DBB6D5B5A786}" srcOrd="3" destOrd="0" parTransId="{A6480A82-CF33-4934-88FC-303974866B52}" sibTransId="{77CBC52E-B9E3-407A-A1C5-02D3D485EAAC}"/>
    <dgm:cxn modelId="{B6167893-C0F4-4789-9846-67016132EFA6}" srcId="{969E9959-487E-4599-8800-F323C0698B3F}" destId="{AF343940-46A1-4871-BB1F-38CB6AF11046}" srcOrd="1" destOrd="0" parTransId="{781426FB-963B-4B06-8760-B8CD3A9008DD}" sibTransId="{7847FF15-BEB2-41E9-8C4A-428AEF66282E}"/>
    <dgm:cxn modelId="{2B2AA146-8CA5-40D5-84FC-D3861C77AE2C}" srcId="{A4D0FE01-6531-497A-99D7-D055C3FC30B6}" destId="{1B52DE7D-1156-4B3D-8B80-6E475B72A52B}" srcOrd="0" destOrd="0" parTransId="{DB143C04-8F2A-4F31-A118-1B23A6D9F062}" sibTransId="{C2023C99-84E0-419C-A0A6-14D1AFD242EB}"/>
    <dgm:cxn modelId="{4A4617DC-F034-4C10-A474-3A508A343DA5}" srcId="{1B52DE7D-1156-4B3D-8B80-6E475B72A52B}" destId="{A9B41946-0ED3-42BD-BEF4-346115644AD9}" srcOrd="0" destOrd="0" parTransId="{5B93C5BD-6764-4773-958A-92C438C55F42}" sibTransId="{F42EEB07-6109-4F66-814A-8AA49681FB12}"/>
    <dgm:cxn modelId="{C27C3383-8C06-455F-84FA-724878C9A01D}" type="presOf" srcId="{969E9959-487E-4599-8800-F323C0698B3F}" destId="{BBA776CE-3907-43EE-B4EF-1F0132453B3B}" srcOrd="0" destOrd="0" presId="urn:microsoft.com/office/officeart/2005/8/layout/hierarchy4"/>
    <dgm:cxn modelId="{8AAAE584-A112-4E4E-BCB8-E9348A887B6F}" type="presOf" srcId="{95B5EA78-9F4B-4807-A629-93B85060BA9D}" destId="{E0ECE497-D01E-42AC-A6AB-BB3EAB646373}" srcOrd="0" destOrd="0" presId="urn:microsoft.com/office/officeart/2005/8/layout/hierarchy4"/>
    <dgm:cxn modelId="{1F5C33B3-25E0-4C60-AF22-16512BF98C90}" type="presOf" srcId="{18948B1B-A695-4EF9-A51E-E8DACF1B4D55}" destId="{4030901B-B070-4780-A437-D9ABF3DFD965}" srcOrd="0" destOrd="0" presId="urn:microsoft.com/office/officeart/2005/8/layout/hierarchy4"/>
    <dgm:cxn modelId="{F6B9A39F-1323-46FB-8ABB-545154EBECDA}" type="presOf" srcId="{A9B41946-0ED3-42BD-BEF4-346115644AD9}" destId="{0C646CB9-17BB-4671-9EFB-8793D3FDE0C0}" srcOrd="0" destOrd="0" presId="urn:microsoft.com/office/officeart/2005/8/layout/hierarchy4"/>
    <dgm:cxn modelId="{8AFCF667-DCFF-4737-800B-65E8594747B6}" type="presOf" srcId="{221415B3-1DF8-4BF9-A9C9-88203F4AB817}" destId="{01BB87CF-79C2-46AA-9FC7-12D78C5FAB6A}" srcOrd="0" destOrd="0" presId="urn:microsoft.com/office/officeart/2005/8/layout/hierarchy4"/>
    <dgm:cxn modelId="{32326D41-E696-49B7-8194-9FC2B04C7583}" type="presOf" srcId="{13189FF2-CEFA-4C10-8DE8-DBB6D5B5A786}" destId="{473D1E4B-1F25-41D1-86FA-54245D1BA677}" srcOrd="0" destOrd="0" presId="urn:microsoft.com/office/officeart/2005/8/layout/hierarchy4"/>
    <dgm:cxn modelId="{E3684A5E-EB6A-4B8A-AC7C-144AD8DB1794}" type="presParOf" srcId="{30D8926A-CE6B-47FC-9EC9-82E3CDF4770D}" destId="{F38A8465-54AC-4133-9709-AB0CCBC7300C}" srcOrd="0" destOrd="0" presId="urn:microsoft.com/office/officeart/2005/8/layout/hierarchy4"/>
    <dgm:cxn modelId="{8D402778-E8A8-49BE-A784-A2A507986A37}" type="presParOf" srcId="{F38A8465-54AC-4133-9709-AB0CCBC7300C}" destId="{CDDEC9DC-54CC-4F80-A985-B7B154B6B7B8}" srcOrd="0" destOrd="0" presId="urn:microsoft.com/office/officeart/2005/8/layout/hierarchy4"/>
    <dgm:cxn modelId="{9489E9BA-F5B7-4C48-B77E-0A6A0F656C8E}" type="presParOf" srcId="{F38A8465-54AC-4133-9709-AB0CCBC7300C}" destId="{8143DA4A-C1FB-486B-B0C2-346115D5B6AB}" srcOrd="1" destOrd="0" presId="urn:microsoft.com/office/officeart/2005/8/layout/hierarchy4"/>
    <dgm:cxn modelId="{CF322DF3-E9E9-4BBA-BFE7-56B436D79392}" type="presParOf" srcId="{F38A8465-54AC-4133-9709-AB0CCBC7300C}" destId="{E4A0ED8C-155C-4E29-94AC-E8138641CDB1}" srcOrd="2" destOrd="0" presId="urn:microsoft.com/office/officeart/2005/8/layout/hierarchy4"/>
    <dgm:cxn modelId="{0A537CC7-94FE-41CB-977E-80800FC6A2CF}" type="presParOf" srcId="{E4A0ED8C-155C-4E29-94AC-E8138641CDB1}" destId="{8790F0CF-2C58-4CBF-B83A-1AAFDA3AB028}" srcOrd="0" destOrd="0" presId="urn:microsoft.com/office/officeart/2005/8/layout/hierarchy4"/>
    <dgm:cxn modelId="{319BA43F-5D52-4FD9-8AB5-BEE8D9EDA040}" type="presParOf" srcId="{8790F0CF-2C58-4CBF-B83A-1AAFDA3AB028}" destId="{0C646CB9-17BB-4671-9EFB-8793D3FDE0C0}" srcOrd="0" destOrd="0" presId="urn:microsoft.com/office/officeart/2005/8/layout/hierarchy4"/>
    <dgm:cxn modelId="{9BE312A0-0331-4D9B-8F73-2623895ADDDE}" type="presParOf" srcId="{8790F0CF-2C58-4CBF-B83A-1AAFDA3AB028}" destId="{0AF6EB6C-9748-4A39-A803-4BE326CFA61D}" srcOrd="1" destOrd="0" presId="urn:microsoft.com/office/officeart/2005/8/layout/hierarchy4"/>
    <dgm:cxn modelId="{DA1C1C21-7D66-4944-9A8E-E306CD5F41A5}" type="presParOf" srcId="{8790F0CF-2C58-4CBF-B83A-1AAFDA3AB028}" destId="{A3E29ACF-1084-4981-9163-8B126D4CF1A5}" srcOrd="2" destOrd="0" presId="urn:microsoft.com/office/officeart/2005/8/layout/hierarchy4"/>
    <dgm:cxn modelId="{D799E07D-4B2F-406B-83C1-794ECFD66E7A}" type="presParOf" srcId="{A3E29ACF-1084-4981-9163-8B126D4CF1A5}" destId="{49138086-1614-4875-8CB4-E3F40B8BF22F}" srcOrd="0" destOrd="0" presId="urn:microsoft.com/office/officeart/2005/8/layout/hierarchy4"/>
    <dgm:cxn modelId="{18EFFF9A-5A88-41AE-A7DA-C7A214D352E9}" type="presParOf" srcId="{49138086-1614-4875-8CB4-E3F40B8BF22F}" destId="{01BB87CF-79C2-46AA-9FC7-12D78C5FAB6A}" srcOrd="0" destOrd="0" presId="urn:microsoft.com/office/officeart/2005/8/layout/hierarchy4"/>
    <dgm:cxn modelId="{C8804CB5-7000-4786-B742-89C19F88601D}" type="presParOf" srcId="{49138086-1614-4875-8CB4-E3F40B8BF22F}" destId="{8F2EDC75-9864-4AAB-BE8B-15D29C36E3DA}" srcOrd="1" destOrd="0" presId="urn:microsoft.com/office/officeart/2005/8/layout/hierarchy4"/>
    <dgm:cxn modelId="{3124EA6E-A8B1-4736-94ED-16E320F9C48C}" type="presParOf" srcId="{E4A0ED8C-155C-4E29-94AC-E8138641CDB1}" destId="{A98A5E00-D30B-430B-9238-32CEB0607F26}" srcOrd="1" destOrd="0" presId="urn:microsoft.com/office/officeart/2005/8/layout/hierarchy4"/>
    <dgm:cxn modelId="{EC9FF08C-D17F-424D-9E52-CA018FDD303F}" type="presParOf" srcId="{E4A0ED8C-155C-4E29-94AC-E8138641CDB1}" destId="{E3A8127E-7A03-475C-B6B8-45BEE9E3CD30}" srcOrd="2" destOrd="0" presId="urn:microsoft.com/office/officeart/2005/8/layout/hierarchy4"/>
    <dgm:cxn modelId="{4ACA057A-0E7B-4781-939B-8BF940F3C635}" type="presParOf" srcId="{E3A8127E-7A03-475C-B6B8-45BEE9E3CD30}" destId="{BBA776CE-3907-43EE-B4EF-1F0132453B3B}" srcOrd="0" destOrd="0" presId="urn:microsoft.com/office/officeart/2005/8/layout/hierarchy4"/>
    <dgm:cxn modelId="{0D10E7F5-A295-4C46-9B84-F1C9DB23B7E2}" type="presParOf" srcId="{E3A8127E-7A03-475C-B6B8-45BEE9E3CD30}" destId="{079A0107-81F3-4DE9-8BAB-3F7BADB7F858}" srcOrd="1" destOrd="0" presId="urn:microsoft.com/office/officeart/2005/8/layout/hierarchy4"/>
    <dgm:cxn modelId="{0B3ECE7F-2B3B-46A4-B1CB-7589FD428A30}" type="presParOf" srcId="{E3A8127E-7A03-475C-B6B8-45BEE9E3CD30}" destId="{793B415D-95FE-4656-9B4A-3462B3C33EAB}" srcOrd="2" destOrd="0" presId="urn:microsoft.com/office/officeart/2005/8/layout/hierarchy4"/>
    <dgm:cxn modelId="{836C3F00-40AE-4863-B70C-E35BF7C6A88D}" type="presParOf" srcId="{793B415D-95FE-4656-9B4A-3462B3C33EAB}" destId="{E9E140E5-E9D7-4E59-AC48-F0E77EEC8B24}" srcOrd="0" destOrd="0" presId="urn:microsoft.com/office/officeart/2005/8/layout/hierarchy4"/>
    <dgm:cxn modelId="{CEA25E62-AB67-4980-A785-C8E59402D59D}" type="presParOf" srcId="{E9E140E5-E9D7-4E59-AC48-F0E77EEC8B24}" destId="{E0ECE497-D01E-42AC-A6AB-BB3EAB646373}" srcOrd="0" destOrd="0" presId="urn:microsoft.com/office/officeart/2005/8/layout/hierarchy4"/>
    <dgm:cxn modelId="{F0988852-7B3C-422F-A03B-8D094EBC52D4}" type="presParOf" srcId="{E9E140E5-E9D7-4E59-AC48-F0E77EEC8B24}" destId="{D15AE7F2-D2B9-44B3-9DE3-80E5A3FDED3B}" srcOrd="1" destOrd="0" presId="urn:microsoft.com/office/officeart/2005/8/layout/hierarchy4"/>
    <dgm:cxn modelId="{15B417C3-E7D4-4832-BCED-F995AEAC8B4C}" type="presParOf" srcId="{793B415D-95FE-4656-9B4A-3462B3C33EAB}" destId="{BA059ABD-1026-4E54-B462-4CAB77ABF507}" srcOrd="1" destOrd="0" presId="urn:microsoft.com/office/officeart/2005/8/layout/hierarchy4"/>
    <dgm:cxn modelId="{8FFF7654-BA47-4F8E-BC1F-EE74145D279A}" type="presParOf" srcId="{793B415D-95FE-4656-9B4A-3462B3C33EAB}" destId="{B06D5B3A-99AF-4A9D-AF87-49A883CE1B95}" srcOrd="2" destOrd="0" presId="urn:microsoft.com/office/officeart/2005/8/layout/hierarchy4"/>
    <dgm:cxn modelId="{79B23EC8-1F16-4C09-98A5-1CC6A50DC34D}" type="presParOf" srcId="{B06D5B3A-99AF-4A9D-AF87-49A883CE1B95}" destId="{42F1F428-8D3C-46B2-8AB1-F703C8EDFBFB}" srcOrd="0" destOrd="0" presId="urn:microsoft.com/office/officeart/2005/8/layout/hierarchy4"/>
    <dgm:cxn modelId="{16578AAB-37B0-4856-A9CD-19B78742EACB}" type="presParOf" srcId="{B06D5B3A-99AF-4A9D-AF87-49A883CE1B95}" destId="{01860688-B859-451E-BFFA-2F857A22983F}" srcOrd="1" destOrd="0" presId="urn:microsoft.com/office/officeart/2005/8/layout/hierarchy4"/>
    <dgm:cxn modelId="{B6FE4399-7319-4B51-A95C-E92549DBF91C}" type="presParOf" srcId="{793B415D-95FE-4656-9B4A-3462B3C33EAB}" destId="{2AFFADF7-0324-4278-A0B2-9BDEA4E67250}" srcOrd="3" destOrd="0" presId="urn:microsoft.com/office/officeart/2005/8/layout/hierarchy4"/>
    <dgm:cxn modelId="{3B3A20E9-98B0-4B5D-8A52-4A00F9078410}" type="presParOf" srcId="{793B415D-95FE-4656-9B4A-3462B3C33EAB}" destId="{695559DA-05C4-4828-A297-56087E3107DD}" srcOrd="4" destOrd="0" presId="urn:microsoft.com/office/officeart/2005/8/layout/hierarchy4"/>
    <dgm:cxn modelId="{78C03BD5-7970-44F7-AD05-460B83F98FCB}" type="presParOf" srcId="{695559DA-05C4-4828-A297-56087E3107DD}" destId="{4030901B-B070-4780-A437-D9ABF3DFD965}" srcOrd="0" destOrd="0" presId="urn:microsoft.com/office/officeart/2005/8/layout/hierarchy4"/>
    <dgm:cxn modelId="{B39C6659-554B-4BA7-92C9-6EB274FF0E09}" type="presParOf" srcId="{695559DA-05C4-4828-A297-56087E3107DD}" destId="{7767D26D-1DCA-4976-8C8D-11088B778015}" srcOrd="1" destOrd="0" presId="urn:microsoft.com/office/officeart/2005/8/layout/hierarchy4"/>
    <dgm:cxn modelId="{CEAD58D9-D1D6-4F4D-B8F9-92E79C0255CE}" type="presParOf" srcId="{793B415D-95FE-4656-9B4A-3462B3C33EAB}" destId="{AADF20E7-AE55-4FE1-9CE6-363BC971D1D0}" srcOrd="5" destOrd="0" presId="urn:microsoft.com/office/officeart/2005/8/layout/hierarchy4"/>
    <dgm:cxn modelId="{0BAAD980-7D2F-4A17-9952-C4D4E90CCAD5}" type="presParOf" srcId="{793B415D-95FE-4656-9B4A-3462B3C33EAB}" destId="{91DC0343-12AA-4AF4-B219-51F282526A92}" srcOrd="6" destOrd="0" presId="urn:microsoft.com/office/officeart/2005/8/layout/hierarchy4"/>
    <dgm:cxn modelId="{83C2B1EF-77B2-4FA6-B84D-E48A7C1439B8}" type="presParOf" srcId="{91DC0343-12AA-4AF4-B219-51F282526A92}" destId="{473D1E4B-1F25-41D1-86FA-54245D1BA677}" srcOrd="0" destOrd="0" presId="urn:microsoft.com/office/officeart/2005/8/layout/hierarchy4"/>
    <dgm:cxn modelId="{15FC360D-66B5-480D-94DF-8A9B1ED16BE5}" type="presParOf" srcId="{91DC0343-12AA-4AF4-B219-51F282526A92}" destId="{35DB8088-9CAB-4F3E-B57D-47D4A9C9EB5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6CFBAA-91D3-4EFD-8AFA-9E1BB528F138}" type="doc">
      <dgm:prSet loTypeId="urn:microsoft.com/office/officeart/2011/layout/ConvergingText" loCatId="process" qsTypeId="urn:microsoft.com/office/officeart/2005/8/quickstyle/simple1" qsCatId="simple" csTypeId="urn:microsoft.com/office/officeart/2005/8/colors/colorful1#3" csCatId="colorful" phldr="1"/>
      <dgm:spPr/>
      <dgm:t>
        <a:bodyPr/>
        <a:lstStyle/>
        <a:p>
          <a:endParaRPr lang="es-CO"/>
        </a:p>
      </dgm:t>
    </dgm:pt>
    <dgm:pt modelId="{39EEDF5B-D431-460F-AC1C-AE8E288E356A}">
      <dgm:prSet phldrT="[Texto]" custT="1"/>
      <dgm:spPr/>
      <dgm:t>
        <a:bodyPr/>
        <a:lstStyle/>
        <a:p>
          <a:endParaRPr lang="es-CO" sz="1600" b="1" dirty="0" smtClean="0"/>
        </a:p>
        <a:p>
          <a:r>
            <a:rPr lang="es-CO" sz="1600" b="1" dirty="0" smtClean="0"/>
            <a:t>Corresponsabilidad</a:t>
          </a:r>
        </a:p>
        <a:p>
          <a:r>
            <a:rPr lang="es-CO" sz="1600" b="0" dirty="0" smtClean="0"/>
            <a:t>Dentro y fuera de la escuela</a:t>
          </a:r>
        </a:p>
        <a:p>
          <a:endParaRPr lang="es-CO" sz="1800" b="1" dirty="0"/>
        </a:p>
      </dgm:t>
    </dgm:pt>
    <dgm:pt modelId="{69A5ED04-293E-46B7-864E-BED9F26DCB5F}" type="parTrans" cxnId="{D06F9BFC-0A6E-4351-85EC-4361495D17B2}">
      <dgm:prSet/>
      <dgm:spPr/>
      <dgm:t>
        <a:bodyPr/>
        <a:lstStyle/>
        <a:p>
          <a:endParaRPr lang="es-CO"/>
        </a:p>
      </dgm:t>
    </dgm:pt>
    <dgm:pt modelId="{069807A5-7A33-4C70-9F9A-69DC1FC67B13}" type="sibTrans" cxnId="{D06F9BFC-0A6E-4351-85EC-4361495D17B2}">
      <dgm:prSet/>
      <dgm:spPr/>
      <dgm:t>
        <a:bodyPr/>
        <a:lstStyle/>
        <a:p>
          <a:endParaRPr lang="es-CO"/>
        </a:p>
      </dgm:t>
    </dgm:pt>
    <dgm:pt modelId="{647B306B-46AC-4A86-A370-A5FE1A6072EB}">
      <dgm:prSet phldrT="[Texto]"/>
      <dgm:spPr/>
      <dgm:t>
        <a:bodyPr/>
        <a:lstStyle/>
        <a:p>
          <a:r>
            <a:rPr lang="es-CO" dirty="0" smtClean="0"/>
            <a:t>Estudiantes</a:t>
          </a:r>
          <a:endParaRPr lang="es-CO" dirty="0"/>
        </a:p>
      </dgm:t>
    </dgm:pt>
    <dgm:pt modelId="{DB723517-B0CE-41F2-A9AB-1DEC7A916EE7}" type="parTrans" cxnId="{83ABAC03-F89A-4288-A306-E4503C9ED44B}">
      <dgm:prSet/>
      <dgm:spPr/>
      <dgm:t>
        <a:bodyPr/>
        <a:lstStyle/>
        <a:p>
          <a:endParaRPr lang="es-CO"/>
        </a:p>
      </dgm:t>
    </dgm:pt>
    <dgm:pt modelId="{8A1CB5F8-3A6C-476B-B712-4511B57356AC}" type="sibTrans" cxnId="{83ABAC03-F89A-4288-A306-E4503C9ED44B}">
      <dgm:prSet/>
      <dgm:spPr/>
      <dgm:t>
        <a:bodyPr/>
        <a:lstStyle/>
        <a:p>
          <a:endParaRPr lang="es-CO"/>
        </a:p>
      </dgm:t>
    </dgm:pt>
    <dgm:pt modelId="{B827F35D-31D8-41D3-96AC-308665742129}">
      <dgm:prSet phldrT="[Texto]"/>
      <dgm:spPr/>
      <dgm:t>
        <a:bodyPr/>
        <a:lstStyle/>
        <a:p>
          <a:r>
            <a:rPr lang="es-CO" dirty="0" smtClean="0"/>
            <a:t>Familias</a:t>
          </a:r>
          <a:endParaRPr lang="es-CO" dirty="0"/>
        </a:p>
      </dgm:t>
    </dgm:pt>
    <dgm:pt modelId="{E6F10570-6AF4-4F7C-90B1-B3F1178122EA}" type="parTrans" cxnId="{E96FAB65-4C74-4415-9B72-2F0256EB8686}">
      <dgm:prSet/>
      <dgm:spPr/>
      <dgm:t>
        <a:bodyPr/>
        <a:lstStyle/>
        <a:p>
          <a:endParaRPr lang="es-CO"/>
        </a:p>
      </dgm:t>
    </dgm:pt>
    <dgm:pt modelId="{24558D4E-709C-4785-8438-D7A01656FF51}" type="sibTrans" cxnId="{E96FAB65-4C74-4415-9B72-2F0256EB8686}">
      <dgm:prSet/>
      <dgm:spPr/>
      <dgm:t>
        <a:bodyPr/>
        <a:lstStyle/>
        <a:p>
          <a:endParaRPr lang="es-CO"/>
        </a:p>
      </dgm:t>
    </dgm:pt>
    <dgm:pt modelId="{54EAA66D-2A5A-4B29-9B72-9C6AC0E3B079}">
      <dgm:prSet phldrT="[Texto]"/>
      <dgm:spPr/>
      <dgm:t>
        <a:bodyPr/>
        <a:lstStyle/>
        <a:p>
          <a:r>
            <a:rPr lang="es-CO" dirty="0" smtClean="0"/>
            <a:t>Docentes</a:t>
          </a:r>
          <a:endParaRPr lang="es-CO" dirty="0"/>
        </a:p>
      </dgm:t>
    </dgm:pt>
    <dgm:pt modelId="{FF482999-8B70-43E6-9ACD-4B2F1082B933}" type="parTrans" cxnId="{354ED938-4C79-4456-8C0C-03921998513D}">
      <dgm:prSet/>
      <dgm:spPr/>
      <dgm:t>
        <a:bodyPr/>
        <a:lstStyle/>
        <a:p>
          <a:endParaRPr lang="es-CO"/>
        </a:p>
      </dgm:t>
    </dgm:pt>
    <dgm:pt modelId="{67C71525-BEF5-4546-97B4-FEAD2E3226F8}" type="sibTrans" cxnId="{354ED938-4C79-4456-8C0C-03921998513D}">
      <dgm:prSet/>
      <dgm:spPr/>
      <dgm:t>
        <a:bodyPr/>
        <a:lstStyle/>
        <a:p>
          <a:endParaRPr lang="es-CO"/>
        </a:p>
      </dgm:t>
    </dgm:pt>
    <dgm:pt modelId="{E727C8DF-9F20-4016-A2EE-9C80F75D09F3}">
      <dgm:prSet phldrT="[Texto]"/>
      <dgm:spPr/>
      <dgm:t>
        <a:bodyPr/>
        <a:lstStyle/>
        <a:p>
          <a:r>
            <a:rPr lang="es-CO" dirty="0" smtClean="0"/>
            <a:t>Directivas docentes</a:t>
          </a:r>
          <a:endParaRPr lang="es-CO" dirty="0"/>
        </a:p>
      </dgm:t>
    </dgm:pt>
    <dgm:pt modelId="{58170AC3-9488-4D51-BECE-AAF5F9DDCE43}" type="parTrans" cxnId="{EDFE0784-4909-4804-B154-34750CC59F18}">
      <dgm:prSet/>
      <dgm:spPr/>
      <dgm:t>
        <a:bodyPr/>
        <a:lstStyle/>
        <a:p>
          <a:endParaRPr lang="es-CO"/>
        </a:p>
      </dgm:t>
    </dgm:pt>
    <dgm:pt modelId="{150437F1-10C5-42AF-BEA3-7ACA3A4001AD}" type="sibTrans" cxnId="{EDFE0784-4909-4804-B154-34750CC59F18}">
      <dgm:prSet/>
      <dgm:spPr/>
      <dgm:t>
        <a:bodyPr/>
        <a:lstStyle/>
        <a:p>
          <a:endParaRPr lang="es-CO"/>
        </a:p>
      </dgm:t>
    </dgm:pt>
    <dgm:pt modelId="{6EAA6D0F-B3CB-4D51-8A5C-17BECD303E14}" type="pres">
      <dgm:prSet presAssocID="{A36CFBAA-91D3-4EFD-8AFA-9E1BB528F138}" presName="Name0" presStyleCnt="0">
        <dgm:presLayoutVars>
          <dgm:chMax/>
          <dgm:chPref val="1"/>
          <dgm:dir/>
          <dgm:animOne val="branch"/>
          <dgm:animLvl val="lvl"/>
          <dgm:resizeHandles/>
        </dgm:presLayoutVars>
      </dgm:prSet>
      <dgm:spPr/>
      <dgm:t>
        <a:bodyPr/>
        <a:lstStyle/>
        <a:p>
          <a:endParaRPr lang="es-CO"/>
        </a:p>
      </dgm:t>
    </dgm:pt>
    <dgm:pt modelId="{9E2C313D-D794-4355-BAE1-7A798BC99529}" type="pres">
      <dgm:prSet presAssocID="{39EEDF5B-D431-460F-AC1C-AE8E288E356A}" presName="composite" presStyleCnt="0"/>
      <dgm:spPr/>
    </dgm:pt>
    <dgm:pt modelId="{82FF0BDD-D184-435E-A516-B9040910D560}" type="pres">
      <dgm:prSet presAssocID="{39EEDF5B-D431-460F-AC1C-AE8E288E356A}" presName="ParentAccent1" presStyleLbl="alignNode1" presStyleIdx="0" presStyleCnt="42"/>
      <dgm:spPr/>
    </dgm:pt>
    <dgm:pt modelId="{9C5758B0-8F75-4437-8688-16F591BB6DB5}" type="pres">
      <dgm:prSet presAssocID="{39EEDF5B-D431-460F-AC1C-AE8E288E356A}" presName="ParentAccent2" presStyleLbl="alignNode1" presStyleIdx="1" presStyleCnt="42"/>
      <dgm:spPr/>
    </dgm:pt>
    <dgm:pt modelId="{EC13ED1B-74C6-4B11-8870-2475B18969F8}" type="pres">
      <dgm:prSet presAssocID="{39EEDF5B-D431-460F-AC1C-AE8E288E356A}" presName="ParentAccent3" presStyleLbl="alignNode1" presStyleIdx="2" presStyleCnt="42"/>
      <dgm:spPr/>
    </dgm:pt>
    <dgm:pt modelId="{4F575609-4BC1-4676-9268-482AE01633DE}" type="pres">
      <dgm:prSet presAssocID="{39EEDF5B-D431-460F-AC1C-AE8E288E356A}" presName="ParentAccent4" presStyleLbl="alignNode1" presStyleIdx="3" presStyleCnt="42"/>
      <dgm:spPr/>
    </dgm:pt>
    <dgm:pt modelId="{EA15BE36-4A3F-42B7-9E0A-C0BE85B0E819}" type="pres">
      <dgm:prSet presAssocID="{39EEDF5B-D431-460F-AC1C-AE8E288E356A}" presName="ParentAccent5" presStyleLbl="alignNode1" presStyleIdx="4" presStyleCnt="42"/>
      <dgm:spPr/>
    </dgm:pt>
    <dgm:pt modelId="{F4BA091B-E80E-426B-8255-9DFAEAACE577}" type="pres">
      <dgm:prSet presAssocID="{39EEDF5B-D431-460F-AC1C-AE8E288E356A}" presName="ParentAccent6" presStyleLbl="alignNode1" presStyleIdx="5" presStyleCnt="42"/>
      <dgm:spPr/>
    </dgm:pt>
    <dgm:pt modelId="{234F0C39-89A5-440B-9DAD-AD81ECECB4CF}" type="pres">
      <dgm:prSet presAssocID="{39EEDF5B-D431-460F-AC1C-AE8E288E356A}" presName="ParentAccent7" presStyleLbl="alignNode1" presStyleIdx="6" presStyleCnt="42"/>
      <dgm:spPr/>
    </dgm:pt>
    <dgm:pt modelId="{6EBD03DF-A6F0-42F6-AC94-DE85BA86996C}" type="pres">
      <dgm:prSet presAssocID="{39EEDF5B-D431-460F-AC1C-AE8E288E356A}" presName="ParentAccent8" presStyleLbl="alignNode1" presStyleIdx="7" presStyleCnt="42"/>
      <dgm:spPr/>
    </dgm:pt>
    <dgm:pt modelId="{D69A0815-5BD5-4C40-806A-84B2D8D8EA6D}" type="pres">
      <dgm:prSet presAssocID="{39EEDF5B-D431-460F-AC1C-AE8E288E356A}" presName="ParentAccent9" presStyleLbl="alignNode1" presStyleIdx="8" presStyleCnt="42"/>
      <dgm:spPr/>
    </dgm:pt>
    <dgm:pt modelId="{BFF499FA-3D28-4394-98FE-D5FCC7E6DA10}" type="pres">
      <dgm:prSet presAssocID="{39EEDF5B-D431-460F-AC1C-AE8E288E356A}" presName="ParentAccent10" presStyleLbl="alignNode1" presStyleIdx="9" presStyleCnt="42"/>
      <dgm:spPr/>
    </dgm:pt>
    <dgm:pt modelId="{A5BE43AE-B2D9-4779-801F-9A9BEB984E5F}" type="pres">
      <dgm:prSet presAssocID="{39EEDF5B-D431-460F-AC1C-AE8E288E356A}" presName="Parent" presStyleLbl="alignNode1" presStyleIdx="10" presStyleCnt="42" custScaleX="114537" custScaleY="101353">
        <dgm:presLayoutVars>
          <dgm:chMax val="5"/>
          <dgm:chPref val="3"/>
          <dgm:bulletEnabled val="1"/>
        </dgm:presLayoutVars>
      </dgm:prSet>
      <dgm:spPr/>
      <dgm:t>
        <a:bodyPr/>
        <a:lstStyle/>
        <a:p>
          <a:endParaRPr lang="es-CO"/>
        </a:p>
      </dgm:t>
    </dgm:pt>
    <dgm:pt modelId="{04EAD6D3-92D6-4EB3-8F22-BFF5D0B0DAE6}" type="pres">
      <dgm:prSet presAssocID="{647B306B-46AC-4A86-A370-A5FE1A6072EB}" presName="Child1Accent1" presStyleLbl="alignNode1" presStyleIdx="11" presStyleCnt="42"/>
      <dgm:spPr/>
    </dgm:pt>
    <dgm:pt modelId="{68133E1E-46F4-4497-A6CD-E3E5E6737A03}" type="pres">
      <dgm:prSet presAssocID="{647B306B-46AC-4A86-A370-A5FE1A6072EB}" presName="Child1Accent2" presStyleLbl="alignNode1" presStyleIdx="12" presStyleCnt="42"/>
      <dgm:spPr/>
    </dgm:pt>
    <dgm:pt modelId="{D59AB1F1-E460-45F8-B471-10C40AA0F00F}" type="pres">
      <dgm:prSet presAssocID="{647B306B-46AC-4A86-A370-A5FE1A6072EB}" presName="Child1Accent3" presStyleLbl="alignNode1" presStyleIdx="13" presStyleCnt="42"/>
      <dgm:spPr/>
    </dgm:pt>
    <dgm:pt modelId="{804DB04C-A3EB-4A6C-A998-B7DE706029C3}" type="pres">
      <dgm:prSet presAssocID="{647B306B-46AC-4A86-A370-A5FE1A6072EB}" presName="Child1Accent4" presStyleLbl="alignNode1" presStyleIdx="14" presStyleCnt="42"/>
      <dgm:spPr/>
    </dgm:pt>
    <dgm:pt modelId="{AA3CC6CC-438A-4009-B9EE-264C3778D1F7}" type="pres">
      <dgm:prSet presAssocID="{647B306B-46AC-4A86-A370-A5FE1A6072EB}" presName="Child1Accent5" presStyleLbl="alignNode1" presStyleIdx="15" presStyleCnt="42"/>
      <dgm:spPr/>
    </dgm:pt>
    <dgm:pt modelId="{CF119411-0EE6-4A3E-93F1-EBA8A67B486E}" type="pres">
      <dgm:prSet presAssocID="{647B306B-46AC-4A86-A370-A5FE1A6072EB}" presName="Child1Accent6" presStyleLbl="alignNode1" presStyleIdx="16" presStyleCnt="42"/>
      <dgm:spPr/>
    </dgm:pt>
    <dgm:pt modelId="{DC726CA5-CBA5-4C8B-8233-EEB5EFFE823B}" type="pres">
      <dgm:prSet presAssocID="{647B306B-46AC-4A86-A370-A5FE1A6072EB}" presName="Child1Accent7" presStyleLbl="alignNode1" presStyleIdx="17" presStyleCnt="42"/>
      <dgm:spPr/>
    </dgm:pt>
    <dgm:pt modelId="{49CD7A5C-0F58-4CA1-A566-C5976228DF03}" type="pres">
      <dgm:prSet presAssocID="{647B306B-46AC-4A86-A370-A5FE1A6072EB}" presName="Child1Accent8" presStyleLbl="alignNode1" presStyleIdx="18" presStyleCnt="42"/>
      <dgm:spPr/>
    </dgm:pt>
    <dgm:pt modelId="{644697C7-0CBB-41C6-BE8A-5834DA6E09CD}" type="pres">
      <dgm:prSet presAssocID="{647B306B-46AC-4A86-A370-A5FE1A6072EB}" presName="Child1Accent9" presStyleLbl="alignNode1" presStyleIdx="19" presStyleCnt="42"/>
      <dgm:spPr/>
    </dgm:pt>
    <dgm:pt modelId="{1DF61E4E-8215-4930-BF9F-0B78DCD56A1D}" type="pres">
      <dgm:prSet presAssocID="{647B306B-46AC-4A86-A370-A5FE1A6072EB}" presName="Child1" presStyleLbl="revTx" presStyleIdx="0" presStyleCnt="4">
        <dgm:presLayoutVars>
          <dgm:chMax/>
          <dgm:chPref val="0"/>
          <dgm:bulletEnabled val="1"/>
        </dgm:presLayoutVars>
      </dgm:prSet>
      <dgm:spPr/>
      <dgm:t>
        <a:bodyPr/>
        <a:lstStyle/>
        <a:p>
          <a:endParaRPr lang="es-CO"/>
        </a:p>
      </dgm:t>
    </dgm:pt>
    <dgm:pt modelId="{3E689A81-6E5B-4047-919C-E7D022B679B6}" type="pres">
      <dgm:prSet presAssocID="{B827F35D-31D8-41D3-96AC-308665742129}" presName="Child2Accent1" presStyleLbl="alignNode1" presStyleIdx="20" presStyleCnt="42" custLinFactNeighborX="-16947"/>
      <dgm:spPr/>
    </dgm:pt>
    <dgm:pt modelId="{D82AC8CA-9944-496E-8A9A-343FFD129463}" type="pres">
      <dgm:prSet presAssocID="{B827F35D-31D8-41D3-96AC-308665742129}" presName="Child2Accent2" presStyleLbl="alignNode1" presStyleIdx="21" presStyleCnt="42"/>
      <dgm:spPr/>
    </dgm:pt>
    <dgm:pt modelId="{D083ABAC-C062-4EF3-B3EB-01A846DD75A2}" type="pres">
      <dgm:prSet presAssocID="{B827F35D-31D8-41D3-96AC-308665742129}" presName="Child2Accent3" presStyleLbl="alignNode1" presStyleIdx="22" presStyleCnt="42"/>
      <dgm:spPr/>
    </dgm:pt>
    <dgm:pt modelId="{D99C846C-5678-46A8-8992-0C4E3E03F9E7}" type="pres">
      <dgm:prSet presAssocID="{B827F35D-31D8-41D3-96AC-308665742129}" presName="Child2Accent4" presStyleLbl="alignNode1" presStyleIdx="23" presStyleCnt="42"/>
      <dgm:spPr/>
    </dgm:pt>
    <dgm:pt modelId="{EE80AE6D-3853-40A0-80D7-401EA5CA5553}" type="pres">
      <dgm:prSet presAssocID="{B827F35D-31D8-41D3-96AC-308665742129}" presName="Child2Accent5" presStyleLbl="alignNode1" presStyleIdx="24" presStyleCnt="42"/>
      <dgm:spPr/>
    </dgm:pt>
    <dgm:pt modelId="{B29A4317-A7FD-4DA3-B86C-D7F7AB8AF830}" type="pres">
      <dgm:prSet presAssocID="{B827F35D-31D8-41D3-96AC-308665742129}" presName="Child2Accent6" presStyleLbl="alignNode1" presStyleIdx="25" presStyleCnt="42"/>
      <dgm:spPr/>
    </dgm:pt>
    <dgm:pt modelId="{FE574B4B-0C79-4502-A758-56AD73C9F6E7}" type="pres">
      <dgm:prSet presAssocID="{B827F35D-31D8-41D3-96AC-308665742129}" presName="Child2Accent7" presStyleLbl="alignNode1" presStyleIdx="26" presStyleCnt="42"/>
      <dgm:spPr/>
    </dgm:pt>
    <dgm:pt modelId="{AE6947EF-B759-4039-9F55-A0E312D7C6C6}" type="pres">
      <dgm:prSet presAssocID="{B827F35D-31D8-41D3-96AC-308665742129}" presName="Child2" presStyleLbl="revTx" presStyleIdx="1" presStyleCnt="4">
        <dgm:presLayoutVars>
          <dgm:chMax/>
          <dgm:chPref val="0"/>
          <dgm:bulletEnabled val="1"/>
        </dgm:presLayoutVars>
      </dgm:prSet>
      <dgm:spPr/>
      <dgm:t>
        <a:bodyPr/>
        <a:lstStyle/>
        <a:p>
          <a:endParaRPr lang="es-CO"/>
        </a:p>
      </dgm:t>
    </dgm:pt>
    <dgm:pt modelId="{A8CF73B6-A2A5-401F-B13A-D8E2C0D719A8}" type="pres">
      <dgm:prSet presAssocID="{54EAA66D-2A5A-4B29-9B72-9C6AC0E3B079}" presName="Child3Accent1" presStyleLbl="alignNode1" presStyleIdx="27" presStyleCnt="42" custLinFactNeighborX="-14230"/>
      <dgm:spPr/>
    </dgm:pt>
    <dgm:pt modelId="{BE47944B-1420-41DE-9966-39BEBF0EA1A6}" type="pres">
      <dgm:prSet presAssocID="{54EAA66D-2A5A-4B29-9B72-9C6AC0E3B079}" presName="Child3Accent2" presStyleLbl="alignNode1" presStyleIdx="28" presStyleCnt="42"/>
      <dgm:spPr/>
    </dgm:pt>
    <dgm:pt modelId="{4521ECAC-9449-478E-B7A5-AB603C753EC2}" type="pres">
      <dgm:prSet presAssocID="{54EAA66D-2A5A-4B29-9B72-9C6AC0E3B079}" presName="Child3Accent3" presStyleLbl="alignNode1" presStyleIdx="29" presStyleCnt="42"/>
      <dgm:spPr/>
    </dgm:pt>
    <dgm:pt modelId="{7D308EDE-C16C-4C5F-B415-3344E144AA9F}" type="pres">
      <dgm:prSet presAssocID="{54EAA66D-2A5A-4B29-9B72-9C6AC0E3B079}" presName="Child3Accent4" presStyleLbl="alignNode1" presStyleIdx="30" presStyleCnt="42"/>
      <dgm:spPr/>
    </dgm:pt>
    <dgm:pt modelId="{9F4FF8B6-B87B-4098-A2DE-4FFBF635ED02}" type="pres">
      <dgm:prSet presAssocID="{54EAA66D-2A5A-4B29-9B72-9C6AC0E3B079}" presName="Child3Accent5" presStyleLbl="alignNode1" presStyleIdx="31" presStyleCnt="42"/>
      <dgm:spPr/>
    </dgm:pt>
    <dgm:pt modelId="{443B1E2F-1EE6-4D21-91ED-BC37697F8073}" type="pres">
      <dgm:prSet presAssocID="{54EAA66D-2A5A-4B29-9B72-9C6AC0E3B079}" presName="Child3Accent6" presStyleLbl="alignNode1" presStyleIdx="32" presStyleCnt="42"/>
      <dgm:spPr/>
    </dgm:pt>
    <dgm:pt modelId="{B741CAE9-0AB3-497D-8029-62AE54BD81E3}" type="pres">
      <dgm:prSet presAssocID="{54EAA66D-2A5A-4B29-9B72-9C6AC0E3B079}" presName="Child3Accent7" presStyleLbl="alignNode1" presStyleIdx="33" presStyleCnt="42"/>
      <dgm:spPr/>
    </dgm:pt>
    <dgm:pt modelId="{405A72D1-B2FE-440F-BC45-8067AECBA2C5}" type="pres">
      <dgm:prSet presAssocID="{54EAA66D-2A5A-4B29-9B72-9C6AC0E3B079}" presName="Child3" presStyleLbl="revTx" presStyleIdx="2" presStyleCnt="4">
        <dgm:presLayoutVars>
          <dgm:chMax/>
          <dgm:chPref val="0"/>
          <dgm:bulletEnabled val="1"/>
        </dgm:presLayoutVars>
      </dgm:prSet>
      <dgm:spPr/>
      <dgm:t>
        <a:bodyPr/>
        <a:lstStyle/>
        <a:p>
          <a:endParaRPr lang="es-CO"/>
        </a:p>
      </dgm:t>
    </dgm:pt>
    <dgm:pt modelId="{0E8EE1EA-4BE4-459B-B14F-CD763BC8C931}" type="pres">
      <dgm:prSet presAssocID="{E727C8DF-9F20-4016-A2EE-9C80F75D09F3}" presName="Child4Accent1" presStyleLbl="alignNode1" presStyleIdx="34" presStyleCnt="42"/>
      <dgm:spPr/>
    </dgm:pt>
    <dgm:pt modelId="{61E769CC-2B74-4214-9402-2993E5DB1481}" type="pres">
      <dgm:prSet presAssocID="{E727C8DF-9F20-4016-A2EE-9C80F75D09F3}" presName="Child4Accent2" presStyleLbl="alignNode1" presStyleIdx="35" presStyleCnt="42"/>
      <dgm:spPr/>
    </dgm:pt>
    <dgm:pt modelId="{0E65214E-ECFE-41B1-9165-6F7D298CCF5D}" type="pres">
      <dgm:prSet presAssocID="{E727C8DF-9F20-4016-A2EE-9C80F75D09F3}" presName="Child4Accent3" presStyleLbl="alignNode1" presStyleIdx="36" presStyleCnt="42"/>
      <dgm:spPr/>
    </dgm:pt>
    <dgm:pt modelId="{2F7C3951-ADAF-490E-BE07-EA5F68673F25}" type="pres">
      <dgm:prSet presAssocID="{E727C8DF-9F20-4016-A2EE-9C80F75D09F3}" presName="Child4Accent4" presStyleLbl="alignNode1" presStyleIdx="37" presStyleCnt="42"/>
      <dgm:spPr/>
    </dgm:pt>
    <dgm:pt modelId="{E444A275-6188-417D-B7D4-8E62B95C51A2}" type="pres">
      <dgm:prSet presAssocID="{E727C8DF-9F20-4016-A2EE-9C80F75D09F3}" presName="Child4Accent5" presStyleLbl="alignNode1" presStyleIdx="38" presStyleCnt="42"/>
      <dgm:spPr/>
    </dgm:pt>
    <dgm:pt modelId="{B300DEAF-38A7-4842-A819-752388E5BECA}" type="pres">
      <dgm:prSet presAssocID="{E727C8DF-9F20-4016-A2EE-9C80F75D09F3}" presName="Child4Accent6" presStyleLbl="alignNode1" presStyleIdx="39" presStyleCnt="42"/>
      <dgm:spPr/>
    </dgm:pt>
    <dgm:pt modelId="{36AAFEB6-1E88-4BB3-BBC1-EF9C9E5EAE05}" type="pres">
      <dgm:prSet presAssocID="{E727C8DF-9F20-4016-A2EE-9C80F75D09F3}" presName="Child4Accent7" presStyleLbl="alignNode1" presStyleIdx="40" presStyleCnt="42"/>
      <dgm:spPr/>
    </dgm:pt>
    <dgm:pt modelId="{B0EFDBD5-2BB2-4710-BE4D-F26E934C96C4}" type="pres">
      <dgm:prSet presAssocID="{E727C8DF-9F20-4016-A2EE-9C80F75D09F3}" presName="Child4Accent8" presStyleLbl="alignNode1" presStyleIdx="41" presStyleCnt="42"/>
      <dgm:spPr/>
    </dgm:pt>
    <dgm:pt modelId="{A4281567-DE95-4C32-A317-F128B0CCE950}" type="pres">
      <dgm:prSet presAssocID="{E727C8DF-9F20-4016-A2EE-9C80F75D09F3}" presName="Child4" presStyleLbl="revTx" presStyleIdx="3" presStyleCnt="4">
        <dgm:presLayoutVars>
          <dgm:chMax/>
          <dgm:chPref val="0"/>
          <dgm:bulletEnabled val="1"/>
        </dgm:presLayoutVars>
      </dgm:prSet>
      <dgm:spPr/>
      <dgm:t>
        <a:bodyPr/>
        <a:lstStyle/>
        <a:p>
          <a:endParaRPr lang="es-CO"/>
        </a:p>
      </dgm:t>
    </dgm:pt>
  </dgm:ptLst>
  <dgm:cxnLst>
    <dgm:cxn modelId="{E96FAB65-4C74-4415-9B72-2F0256EB8686}" srcId="{39EEDF5B-D431-460F-AC1C-AE8E288E356A}" destId="{B827F35D-31D8-41D3-96AC-308665742129}" srcOrd="1" destOrd="0" parTransId="{E6F10570-6AF4-4F7C-90B1-B3F1178122EA}" sibTransId="{24558D4E-709C-4785-8438-D7A01656FF51}"/>
    <dgm:cxn modelId="{D06F9BFC-0A6E-4351-85EC-4361495D17B2}" srcId="{A36CFBAA-91D3-4EFD-8AFA-9E1BB528F138}" destId="{39EEDF5B-D431-460F-AC1C-AE8E288E356A}" srcOrd="0" destOrd="0" parTransId="{69A5ED04-293E-46B7-864E-BED9F26DCB5F}" sibTransId="{069807A5-7A33-4C70-9F9A-69DC1FC67B13}"/>
    <dgm:cxn modelId="{47BE7E40-CA1A-4A7E-8A86-0D3643152CC1}" type="presOf" srcId="{E727C8DF-9F20-4016-A2EE-9C80F75D09F3}" destId="{A4281567-DE95-4C32-A317-F128B0CCE950}" srcOrd="0" destOrd="0" presId="urn:microsoft.com/office/officeart/2011/layout/ConvergingText"/>
    <dgm:cxn modelId="{FBAA7F11-1FE1-4D26-89A5-DB46B7AA6F2A}" type="presOf" srcId="{B827F35D-31D8-41D3-96AC-308665742129}" destId="{AE6947EF-B759-4039-9F55-A0E312D7C6C6}" srcOrd="0" destOrd="0" presId="urn:microsoft.com/office/officeart/2011/layout/ConvergingText"/>
    <dgm:cxn modelId="{EDFE0784-4909-4804-B154-34750CC59F18}" srcId="{39EEDF5B-D431-460F-AC1C-AE8E288E356A}" destId="{E727C8DF-9F20-4016-A2EE-9C80F75D09F3}" srcOrd="3" destOrd="0" parTransId="{58170AC3-9488-4D51-BECE-AAF5F9DDCE43}" sibTransId="{150437F1-10C5-42AF-BEA3-7ACA3A4001AD}"/>
    <dgm:cxn modelId="{83ABAC03-F89A-4288-A306-E4503C9ED44B}" srcId="{39EEDF5B-D431-460F-AC1C-AE8E288E356A}" destId="{647B306B-46AC-4A86-A370-A5FE1A6072EB}" srcOrd="0" destOrd="0" parTransId="{DB723517-B0CE-41F2-A9AB-1DEC7A916EE7}" sibTransId="{8A1CB5F8-3A6C-476B-B712-4511B57356AC}"/>
    <dgm:cxn modelId="{7B28B26E-F6F0-4341-AAA4-6D8F799DF9C4}" type="presOf" srcId="{54EAA66D-2A5A-4B29-9B72-9C6AC0E3B079}" destId="{405A72D1-B2FE-440F-BC45-8067AECBA2C5}" srcOrd="0" destOrd="0" presId="urn:microsoft.com/office/officeart/2011/layout/ConvergingText"/>
    <dgm:cxn modelId="{840F3EFA-3F19-436E-B948-9CE381268A7C}" type="presOf" srcId="{647B306B-46AC-4A86-A370-A5FE1A6072EB}" destId="{1DF61E4E-8215-4930-BF9F-0B78DCD56A1D}" srcOrd="0" destOrd="0" presId="urn:microsoft.com/office/officeart/2011/layout/ConvergingText"/>
    <dgm:cxn modelId="{45FAFC98-A42A-465F-9960-B48E7AA254AF}" type="presOf" srcId="{39EEDF5B-D431-460F-AC1C-AE8E288E356A}" destId="{A5BE43AE-B2D9-4779-801F-9A9BEB984E5F}" srcOrd="0" destOrd="0" presId="urn:microsoft.com/office/officeart/2011/layout/ConvergingText"/>
    <dgm:cxn modelId="{354ED938-4C79-4456-8C0C-03921998513D}" srcId="{39EEDF5B-D431-460F-AC1C-AE8E288E356A}" destId="{54EAA66D-2A5A-4B29-9B72-9C6AC0E3B079}" srcOrd="2" destOrd="0" parTransId="{FF482999-8B70-43E6-9ACD-4B2F1082B933}" sibTransId="{67C71525-BEF5-4546-97B4-FEAD2E3226F8}"/>
    <dgm:cxn modelId="{336B4305-AF10-4804-B705-5A9B19D3BF65}" type="presOf" srcId="{A36CFBAA-91D3-4EFD-8AFA-9E1BB528F138}" destId="{6EAA6D0F-B3CB-4D51-8A5C-17BECD303E14}" srcOrd="0" destOrd="0" presId="urn:microsoft.com/office/officeart/2011/layout/ConvergingText"/>
    <dgm:cxn modelId="{0316B3AE-42E5-4CBE-99A8-8CFBE928CB75}" type="presParOf" srcId="{6EAA6D0F-B3CB-4D51-8A5C-17BECD303E14}" destId="{9E2C313D-D794-4355-BAE1-7A798BC99529}" srcOrd="0" destOrd="0" presId="urn:microsoft.com/office/officeart/2011/layout/ConvergingText"/>
    <dgm:cxn modelId="{D93F95EF-CAE3-413E-A799-D4415FB4255F}" type="presParOf" srcId="{9E2C313D-D794-4355-BAE1-7A798BC99529}" destId="{82FF0BDD-D184-435E-A516-B9040910D560}" srcOrd="0" destOrd="0" presId="urn:microsoft.com/office/officeart/2011/layout/ConvergingText"/>
    <dgm:cxn modelId="{B6460993-F1C1-4B2E-B9F2-7C96DC425ADC}" type="presParOf" srcId="{9E2C313D-D794-4355-BAE1-7A798BC99529}" destId="{9C5758B0-8F75-4437-8688-16F591BB6DB5}" srcOrd="1" destOrd="0" presId="urn:microsoft.com/office/officeart/2011/layout/ConvergingText"/>
    <dgm:cxn modelId="{00A29C2E-D2A5-4FB9-A059-3F4C03371889}" type="presParOf" srcId="{9E2C313D-D794-4355-BAE1-7A798BC99529}" destId="{EC13ED1B-74C6-4B11-8870-2475B18969F8}" srcOrd="2" destOrd="0" presId="urn:microsoft.com/office/officeart/2011/layout/ConvergingText"/>
    <dgm:cxn modelId="{0084ADF7-3DE2-4C45-AE15-3BACDA131775}" type="presParOf" srcId="{9E2C313D-D794-4355-BAE1-7A798BC99529}" destId="{4F575609-4BC1-4676-9268-482AE01633DE}" srcOrd="3" destOrd="0" presId="urn:microsoft.com/office/officeart/2011/layout/ConvergingText"/>
    <dgm:cxn modelId="{6D7E766D-879F-420D-AD3F-5F56237A6CE4}" type="presParOf" srcId="{9E2C313D-D794-4355-BAE1-7A798BC99529}" destId="{EA15BE36-4A3F-42B7-9E0A-C0BE85B0E819}" srcOrd="4" destOrd="0" presId="urn:microsoft.com/office/officeart/2011/layout/ConvergingText"/>
    <dgm:cxn modelId="{79D60EB4-902B-4743-95D5-A2E88B054CA7}" type="presParOf" srcId="{9E2C313D-D794-4355-BAE1-7A798BC99529}" destId="{F4BA091B-E80E-426B-8255-9DFAEAACE577}" srcOrd="5" destOrd="0" presId="urn:microsoft.com/office/officeart/2011/layout/ConvergingText"/>
    <dgm:cxn modelId="{B3AB01C4-D426-4C39-8973-AE24733D28C5}" type="presParOf" srcId="{9E2C313D-D794-4355-BAE1-7A798BC99529}" destId="{234F0C39-89A5-440B-9DAD-AD81ECECB4CF}" srcOrd="6" destOrd="0" presId="urn:microsoft.com/office/officeart/2011/layout/ConvergingText"/>
    <dgm:cxn modelId="{1283B011-8105-439E-90AF-C2FCAA22211C}" type="presParOf" srcId="{9E2C313D-D794-4355-BAE1-7A798BC99529}" destId="{6EBD03DF-A6F0-42F6-AC94-DE85BA86996C}" srcOrd="7" destOrd="0" presId="urn:microsoft.com/office/officeart/2011/layout/ConvergingText"/>
    <dgm:cxn modelId="{E140775C-5163-45CD-9A56-56265617B3AF}" type="presParOf" srcId="{9E2C313D-D794-4355-BAE1-7A798BC99529}" destId="{D69A0815-5BD5-4C40-806A-84B2D8D8EA6D}" srcOrd="8" destOrd="0" presId="urn:microsoft.com/office/officeart/2011/layout/ConvergingText"/>
    <dgm:cxn modelId="{1CAF9C71-DE06-4ACC-8AAB-6D6EE012D6F7}" type="presParOf" srcId="{9E2C313D-D794-4355-BAE1-7A798BC99529}" destId="{BFF499FA-3D28-4394-98FE-D5FCC7E6DA10}" srcOrd="9" destOrd="0" presId="urn:microsoft.com/office/officeart/2011/layout/ConvergingText"/>
    <dgm:cxn modelId="{91E2D1C3-88AC-4B0F-81D5-36E7FBE1D645}" type="presParOf" srcId="{9E2C313D-D794-4355-BAE1-7A798BC99529}" destId="{A5BE43AE-B2D9-4779-801F-9A9BEB984E5F}" srcOrd="10" destOrd="0" presId="urn:microsoft.com/office/officeart/2011/layout/ConvergingText"/>
    <dgm:cxn modelId="{7BB30CFC-C080-4E5D-9AC0-9975A50424DE}" type="presParOf" srcId="{9E2C313D-D794-4355-BAE1-7A798BC99529}" destId="{04EAD6D3-92D6-4EB3-8F22-BFF5D0B0DAE6}" srcOrd="11" destOrd="0" presId="urn:microsoft.com/office/officeart/2011/layout/ConvergingText"/>
    <dgm:cxn modelId="{1C4798A9-484B-4D67-AECD-74890B820A31}" type="presParOf" srcId="{9E2C313D-D794-4355-BAE1-7A798BC99529}" destId="{68133E1E-46F4-4497-A6CD-E3E5E6737A03}" srcOrd="12" destOrd="0" presId="urn:microsoft.com/office/officeart/2011/layout/ConvergingText"/>
    <dgm:cxn modelId="{4A0D6297-0F60-4242-956C-B08E21F93331}" type="presParOf" srcId="{9E2C313D-D794-4355-BAE1-7A798BC99529}" destId="{D59AB1F1-E460-45F8-B471-10C40AA0F00F}" srcOrd="13" destOrd="0" presId="urn:microsoft.com/office/officeart/2011/layout/ConvergingText"/>
    <dgm:cxn modelId="{E06436C2-E83D-4457-8973-C24784F780A0}" type="presParOf" srcId="{9E2C313D-D794-4355-BAE1-7A798BC99529}" destId="{804DB04C-A3EB-4A6C-A998-B7DE706029C3}" srcOrd="14" destOrd="0" presId="urn:microsoft.com/office/officeart/2011/layout/ConvergingText"/>
    <dgm:cxn modelId="{A5FB8CE5-5796-4BC4-8C1B-20EC6C1F629D}" type="presParOf" srcId="{9E2C313D-D794-4355-BAE1-7A798BC99529}" destId="{AA3CC6CC-438A-4009-B9EE-264C3778D1F7}" srcOrd="15" destOrd="0" presId="urn:microsoft.com/office/officeart/2011/layout/ConvergingText"/>
    <dgm:cxn modelId="{CEB85414-BBC2-435F-AAA5-E35DA5983F3A}" type="presParOf" srcId="{9E2C313D-D794-4355-BAE1-7A798BC99529}" destId="{CF119411-0EE6-4A3E-93F1-EBA8A67B486E}" srcOrd="16" destOrd="0" presId="urn:microsoft.com/office/officeart/2011/layout/ConvergingText"/>
    <dgm:cxn modelId="{EB83C0D2-2B2F-4332-8481-6D990EB3732B}" type="presParOf" srcId="{9E2C313D-D794-4355-BAE1-7A798BC99529}" destId="{DC726CA5-CBA5-4C8B-8233-EEB5EFFE823B}" srcOrd="17" destOrd="0" presId="urn:microsoft.com/office/officeart/2011/layout/ConvergingText"/>
    <dgm:cxn modelId="{F75E32B3-A700-4FA0-974A-F601EAFD42CE}" type="presParOf" srcId="{9E2C313D-D794-4355-BAE1-7A798BC99529}" destId="{49CD7A5C-0F58-4CA1-A566-C5976228DF03}" srcOrd="18" destOrd="0" presId="urn:microsoft.com/office/officeart/2011/layout/ConvergingText"/>
    <dgm:cxn modelId="{3078BA0F-E3D7-430A-A70D-E50D67DA81B6}" type="presParOf" srcId="{9E2C313D-D794-4355-BAE1-7A798BC99529}" destId="{644697C7-0CBB-41C6-BE8A-5834DA6E09CD}" srcOrd="19" destOrd="0" presId="urn:microsoft.com/office/officeart/2011/layout/ConvergingText"/>
    <dgm:cxn modelId="{F5D5F63C-E045-423D-900F-DDBCF431B8AA}" type="presParOf" srcId="{9E2C313D-D794-4355-BAE1-7A798BC99529}" destId="{1DF61E4E-8215-4930-BF9F-0B78DCD56A1D}" srcOrd="20" destOrd="0" presId="urn:microsoft.com/office/officeart/2011/layout/ConvergingText"/>
    <dgm:cxn modelId="{0339E0D3-2B9C-41D6-B699-565BF83CD79A}" type="presParOf" srcId="{9E2C313D-D794-4355-BAE1-7A798BC99529}" destId="{3E689A81-6E5B-4047-919C-E7D022B679B6}" srcOrd="21" destOrd="0" presId="urn:microsoft.com/office/officeart/2011/layout/ConvergingText"/>
    <dgm:cxn modelId="{85ACD327-E15A-4B3A-B66A-00474E61A85D}" type="presParOf" srcId="{9E2C313D-D794-4355-BAE1-7A798BC99529}" destId="{D82AC8CA-9944-496E-8A9A-343FFD129463}" srcOrd="22" destOrd="0" presId="urn:microsoft.com/office/officeart/2011/layout/ConvergingText"/>
    <dgm:cxn modelId="{8536B951-DB49-4E64-8305-5EB06F85E60C}" type="presParOf" srcId="{9E2C313D-D794-4355-BAE1-7A798BC99529}" destId="{D083ABAC-C062-4EF3-B3EB-01A846DD75A2}" srcOrd="23" destOrd="0" presId="urn:microsoft.com/office/officeart/2011/layout/ConvergingText"/>
    <dgm:cxn modelId="{05D11220-98E8-4B12-AB3A-D7E5963BC7A6}" type="presParOf" srcId="{9E2C313D-D794-4355-BAE1-7A798BC99529}" destId="{D99C846C-5678-46A8-8992-0C4E3E03F9E7}" srcOrd="24" destOrd="0" presId="urn:microsoft.com/office/officeart/2011/layout/ConvergingText"/>
    <dgm:cxn modelId="{BD93E880-5CA0-40BD-82D7-9F8AA247AD0F}" type="presParOf" srcId="{9E2C313D-D794-4355-BAE1-7A798BC99529}" destId="{EE80AE6D-3853-40A0-80D7-401EA5CA5553}" srcOrd="25" destOrd="0" presId="urn:microsoft.com/office/officeart/2011/layout/ConvergingText"/>
    <dgm:cxn modelId="{00398B2A-F1BD-416E-8B0F-8ACEAA731BFF}" type="presParOf" srcId="{9E2C313D-D794-4355-BAE1-7A798BC99529}" destId="{B29A4317-A7FD-4DA3-B86C-D7F7AB8AF830}" srcOrd="26" destOrd="0" presId="urn:microsoft.com/office/officeart/2011/layout/ConvergingText"/>
    <dgm:cxn modelId="{08C9B817-4D18-4866-BE40-FBDEF8BD4DD0}" type="presParOf" srcId="{9E2C313D-D794-4355-BAE1-7A798BC99529}" destId="{FE574B4B-0C79-4502-A758-56AD73C9F6E7}" srcOrd="27" destOrd="0" presId="urn:microsoft.com/office/officeart/2011/layout/ConvergingText"/>
    <dgm:cxn modelId="{3AC43579-819B-4CCC-8EEC-6A1679B13754}" type="presParOf" srcId="{9E2C313D-D794-4355-BAE1-7A798BC99529}" destId="{AE6947EF-B759-4039-9F55-A0E312D7C6C6}" srcOrd="28" destOrd="0" presId="urn:microsoft.com/office/officeart/2011/layout/ConvergingText"/>
    <dgm:cxn modelId="{5921FF90-FB34-41D8-83FC-0D510BAF9E1C}" type="presParOf" srcId="{9E2C313D-D794-4355-BAE1-7A798BC99529}" destId="{A8CF73B6-A2A5-401F-B13A-D8E2C0D719A8}" srcOrd="29" destOrd="0" presId="urn:microsoft.com/office/officeart/2011/layout/ConvergingText"/>
    <dgm:cxn modelId="{7379739C-3990-4E97-82E5-02055CD63A33}" type="presParOf" srcId="{9E2C313D-D794-4355-BAE1-7A798BC99529}" destId="{BE47944B-1420-41DE-9966-39BEBF0EA1A6}" srcOrd="30" destOrd="0" presId="urn:microsoft.com/office/officeart/2011/layout/ConvergingText"/>
    <dgm:cxn modelId="{7C1482DC-F8E6-476E-9B7B-EB783BB3B274}" type="presParOf" srcId="{9E2C313D-D794-4355-BAE1-7A798BC99529}" destId="{4521ECAC-9449-478E-B7A5-AB603C753EC2}" srcOrd="31" destOrd="0" presId="urn:microsoft.com/office/officeart/2011/layout/ConvergingText"/>
    <dgm:cxn modelId="{2ED4C373-FB36-4191-B79E-8C90BB4EE918}" type="presParOf" srcId="{9E2C313D-D794-4355-BAE1-7A798BC99529}" destId="{7D308EDE-C16C-4C5F-B415-3344E144AA9F}" srcOrd="32" destOrd="0" presId="urn:microsoft.com/office/officeart/2011/layout/ConvergingText"/>
    <dgm:cxn modelId="{4A8A7DAF-A6B1-4BA1-AD26-5323C2008CEF}" type="presParOf" srcId="{9E2C313D-D794-4355-BAE1-7A798BC99529}" destId="{9F4FF8B6-B87B-4098-A2DE-4FFBF635ED02}" srcOrd="33" destOrd="0" presId="urn:microsoft.com/office/officeart/2011/layout/ConvergingText"/>
    <dgm:cxn modelId="{DFB34C88-338E-4EE1-9160-4ED45F1A01BE}" type="presParOf" srcId="{9E2C313D-D794-4355-BAE1-7A798BC99529}" destId="{443B1E2F-1EE6-4D21-91ED-BC37697F8073}" srcOrd="34" destOrd="0" presId="urn:microsoft.com/office/officeart/2011/layout/ConvergingText"/>
    <dgm:cxn modelId="{3D1F6C4E-8753-4668-ACE2-DC89B54E1853}" type="presParOf" srcId="{9E2C313D-D794-4355-BAE1-7A798BC99529}" destId="{B741CAE9-0AB3-497D-8029-62AE54BD81E3}" srcOrd="35" destOrd="0" presId="urn:microsoft.com/office/officeart/2011/layout/ConvergingText"/>
    <dgm:cxn modelId="{67E02C17-ED74-4F3D-BE34-D8E46582299A}" type="presParOf" srcId="{9E2C313D-D794-4355-BAE1-7A798BC99529}" destId="{405A72D1-B2FE-440F-BC45-8067AECBA2C5}" srcOrd="36" destOrd="0" presId="urn:microsoft.com/office/officeart/2011/layout/ConvergingText"/>
    <dgm:cxn modelId="{8CD3CBB1-E869-4D5B-B950-E02D2B46CB58}" type="presParOf" srcId="{9E2C313D-D794-4355-BAE1-7A798BC99529}" destId="{0E8EE1EA-4BE4-459B-B14F-CD763BC8C931}" srcOrd="37" destOrd="0" presId="urn:microsoft.com/office/officeart/2011/layout/ConvergingText"/>
    <dgm:cxn modelId="{20B5601C-B553-4E9E-980C-867B0A33C988}" type="presParOf" srcId="{9E2C313D-D794-4355-BAE1-7A798BC99529}" destId="{61E769CC-2B74-4214-9402-2993E5DB1481}" srcOrd="38" destOrd="0" presId="urn:microsoft.com/office/officeart/2011/layout/ConvergingText"/>
    <dgm:cxn modelId="{25CCB57B-72EB-446F-820A-7A38D6BAF66F}" type="presParOf" srcId="{9E2C313D-D794-4355-BAE1-7A798BC99529}" destId="{0E65214E-ECFE-41B1-9165-6F7D298CCF5D}" srcOrd="39" destOrd="0" presId="urn:microsoft.com/office/officeart/2011/layout/ConvergingText"/>
    <dgm:cxn modelId="{B1E68716-BBB3-4B8E-8F02-F36E4EFFEFC7}" type="presParOf" srcId="{9E2C313D-D794-4355-BAE1-7A798BC99529}" destId="{2F7C3951-ADAF-490E-BE07-EA5F68673F25}" srcOrd="40" destOrd="0" presId="urn:microsoft.com/office/officeart/2011/layout/ConvergingText"/>
    <dgm:cxn modelId="{CD88D450-0DC4-4BB9-8F59-490B968EC66F}" type="presParOf" srcId="{9E2C313D-D794-4355-BAE1-7A798BC99529}" destId="{E444A275-6188-417D-B7D4-8E62B95C51A2}" srcOrd="41" destOrd="0" presId="urn:microsoft.com/office/officeart/2011/layout/ConvergingText"/>
    <dgm:cxn modelId="{ABF03CD1-C9C5-4E74-BAA5-3EFE8644CE4E}" type="presParOf" srcId="{9E2C313D-D794-4355-BAE1-7A798BC99529}" destId="{B300DEAF-38A7-4842-A819-752388E5BECA}" srcOrd="42" destOrd="0" presId="urn:microsoft.com/office/officeart/2011/layout/ConvergingText"/>
    <dgm:cxn modelId="{73E12EBD-B464-4CE0-A321-A07B0F7B5ECE}" type="presParOf" srcId="{9E2C313D-D794-4355-BAE1-7A798BC99529}" destId="{36AAFEB6-1E88-4BB3-BBC1-EF9C9E5EAE05}" srcOrd="43" destOrd="0" presId="urn:microsoft.com/office/officeart/2011/layout/ConvergingText"/>
    <dgm:cxn modelId="{BBB0BBD4-271D-411C-8F10-CC53B6BA4ECD}" type="presParOf" srcId="{9E2C313D-D794-4355-BAE1-7A798BC99529}" destId="{B0EFDBD5-2BB2-4710-BE4D-F26E934C96C4}" srcOrd="44" destOrd="0" presId="urn:microsoft.com/office/officeart/2011/layout/ConvergingText"/>
    <dgm:cxn modelId="{FE2F04CD-9634-4286-88FA-DF9F78A9AD51}" type="presParOf" srcId="{9E2C313D-D794-4355-BAE1-7A798BC99529}" destId="{A4281567-DE95-4C32-A317-F128B0CCE950}" srcOrd="4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90402-A753-4FB3-8851-5D9245BA12E4}">
      <dsp:nvSpPr>
        <dsp:cNvPr id="0" name=""/>
        <dsp:cNvSpPr/>
      </dsp:nvSpPr>
      <dsp:spPr>
        <a:xfrm>
          <a:off x="650449" y="391710"/>
          <a:ext cx="3249325" cy="10706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171" tIns="68580" rIns="68580" bIns="68580" numCol="1" spcCol="1270" anchor="ctr" anchorCtr="0">
          <a:noAutofit/>
        </a:bodyPr>
        <a:lstStyle/>
        <a:p>
          <a:pPr lvl="0" algn="l"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Educación para el ejercicio de los Derechos Humanos</a:t>
          </a:r>
          <a:endParaRPr lang="es-CO" sz="1800" b="0" kern="1200" dirty="0">
            <a:latin typeface="Arial" panose="020B0604020202020204" pitchFamily="34" charset="0"/>
            <a:cs typeface="Arial" panose="020B0604020202020204" pitchFamily="34" charset="0"/>
          </a:endParaRPr>
        </a:p>
      </dsp:txBody>
      <dsp:txXfrm>
        <a:off x="650449" y="391710"/>
        <a:ext cx="3249325" cy="1070626"/>
      </dsp:txXfrm>
    </dsp:sp>
    <dsp:sp modelId="{CBAE061F-442D-4F72-947A-ABE334B75C0B}">
      <dsp:nvSpPr>
        <dsp:cNvPr id="0" name=""/>
        <dsp:cNvSpPr/>
      </dsp:nvSpPr>
      <dsp:spPr>
        <a:xfrm>
          <a:off x="45998" y="76811"/>
          <a:ext cx="1107789" cy="1515881"/>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1F6C48-4AA8-466A-9D8A-791B0CCE7B1B}">
      <dsp:nvSpPr>
        <dsp:cNvPr id="0" name=""/>
        <dsp:cNvSpPr/>
      </dsp:nvSpPr>
      <dsp:spPr>
        <a:xfrm>
          <a:off x="4458363" y="376825"/>
          <a:ext cx="3426004" cy="10706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171" tIns="68580" rIns="68580" bIns="68580" numCol="1" spcCol="1270" anchor="ctr" anchorCtr="0">
          <a:noAutofit/>
        </a:bodyPr>
        <a:lstStyle/>
        <a:p>
          <a:pPr lvl="0" algn="l"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Educación para la sexualidad y la construcción de ciudadanía</a:t>
          </a:r>
          <a:endParaRPr lang="es-CO" sz="1800" b="0" kern="1200" dirty="0">
            <a:latin typeface="Arial" panose="020B0604020202020204" pitchFamily="34" charset="0"/>
            <a:cs typeface="Arial" panose="020B0604020202020204" pitchFamily="34" charset="0"/>
          </a:endParaRPr>
        </a:p>
      </dsp:txBody>
      <dsp:txXfrm>
        <a:off x="4458363" y="376825"/>
        <a:ext cx="3426004" cy="1070626"/>
      </dsp:txXfrm>
    </dsp:sp>
    <dsp:sp modelId="{46AF7043-0D77-4D1D-95A4-60A869D0AF74}">
      <dsp:nvSpPr>
        <dsp:cNvPr id="0" name=""/>
        <dsp:cNvSpPr/>
      </dsp:nvSpPr>
      <dsp:spPr>
        <a:xfrm>
          <a:off x="4294488" y="310215"/>
          <a:ext cx="749438" cy="112415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AD1837-9F98-4ACB-A21D-0DC37BDD8EA9}">
      <dsp:nvSpPr>
        <dsp:cNvPr id="0" name=""/>
        <dsp:cNvSpPr/>
      </dsp:nvSpPr>
      <dsp:spPr>
        <a:xfrm>
          <a:off x="378855" y="1869865"/>
          <a:ext cx="3426004" cy="10706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171" tIns="68580" rIns="68580" bIns="68580" numCol="1" spcCol="1270" anchor="ctr" anchorCtr="0">
          <a:noAutofit/>
        </a:bodyPr>
        <a:lstStyle/>
        <a:p>
          <a:pPr lvl="0" algn="l"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Educación Ambiental</a:t>
          </a:r>
          <a:endParaRPr lang="es-CO" sz="1800" b="0" kern="1200" dirty="0">
            <a:latin typeface="Arial" panose="020B0604020202020204" pitchFamily="34" charset="0"/>
            <a:cs typeface="Arial" panose="020B0604020202020204" pitchFamily="34" charset="0"/>
          </a:endParaRPr>
        </a:p>
      </dsp:txBody>
      <dsp:txXfrm>
        <a:off x="378855" y="1869865"/>
        <a:ext cx="3426004" cy="1070626"/>
      </dsp:txXfrm>
    </dsp:sp>
    <dsp:sp modelId="{FB52B842-AA69-4812-A1AE-F9828AEF57C8}">
      <dsp:nvSpPr>
        <dsp:cNvPr id="0" name=""/>
        <dsp:cNvSpPr/>
      </dsp:nvSpPr>
      <dsp:spPr>
        <a:xfrm>
          <a:off x="236105" y="1715219"/>
          <a:ext cx="749438" cy="112415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944A1C-D49D-4D23-BB13-79EB14918AFA}">
      <dsp:nvSpPr>
        <dsp:cNvPr id="0" name=""/>
        <dsp:cNvSpPr/>
      </dsp:nvSpPr>
      <dsp:spPr>
        <a:xfrm>
          <a:off x="4304227" y="1771164"/>
          <a:ext cx="3580140" cy="10706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171" tIns="68580" rIns="68580" bIns="68580" numCol="1" spcCol="1270" anchor="ctr" anchorCtr="0">
          <a:noAutofit/>
        </a:bodyPr>
        <a:lstStyle/>
        <a:p>
          <a:pPr lvl="0" algn="l"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Educación </a:t>
          </a:r>
        </a:p>
        <a:p>
          <a:pPr lvl="0" algn="l"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en Seguridad Vial</a:t>
          </a:r>
          <a:endParaRPr lang="es-CO" sz="1800" b="0" kern="1200" dirty="0">
            <a:latin typeface="Arial" panose="020B0604020202020204" pitchFamily="34" charset="0"/>
            <a:cs typeface="Arial" panose="020B0604020202020204" pitchFamily="34" charset="0"/>
          </a:endParaRPr>
        </a:p>
      </dsp:txBody>
      <dsp:txXfrm>
        <a:off x="4304227" y="1771164"/>
        <a:ext cx="3580140" cy="1070626"/>
      </dsp:txXfrm>
    </dsp:sp>
    <dsp:sp modelId="{10DE1777-14AA-4FA4-A8E7-379B375BAF0C}">
      <dsp:nvSpPr>
        <dsp:cNvPr id="0" name=""/>
        <dsp:cNvSpPr/>
      </dsp:nvSpPr>
      <dsp:spPr>
        <a:xfrm>
          <a:off x="4158278" y="1709228"/>
          <a:ext cx="749438" cy="1124157"/>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A34833-18B8-E740-8251-E328523CA46D}">
      <dsp:nvSpPr>
        <dsp:cNvPr id="0" name=""/>
        <dsp:cNvSpPr/>
      </dsp:nvSpPr>
      <dsp:spPr>
        <a:xfrm>
          <a:off x="392227" y="3217665"/>
          <a:ext cx="3426004" cy="10706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171" tIns="68580" rIns="68580" bIns="68580" numCol="1" spcCol="1270" anchor="ctr" anchorCtr="0">
          <a:noAutofit/>
        </a:bodyPr>
        <a:lstStyle/>
        <a:p>
          <a:pPr lvl="0" algn="l" defTabSz="800100">
            <a:lnSpc>
              <a:spcPct val="90000"/>
            </a:lnSpc>
            <a:spcBef>
              <a:spcPct val="0"/>
            </a:spcBef>
            <a:spcAft>
              <a:spcPct val="35000"/>
            </a:spcAft>
          </a:pPr>
          <a:r>
            <a:rPr lang="es-ES" sz="1800" b="0" kern="1200" dirty="0" smtClean="0">
              <a:latin typeface="Arial" panose="020B0604020202020204" pitchFamily="34" charset="0"/>
              <a:cs typeface="Arial" panose="020B0604020202020204" pitchFamily="34" charset="0"/>
            </a:rPr>
            <a:t>Estilos de Vida Saludable</a:t>
          </a:r>
          <a:endParaRPr lang="es-ES" sz="1800" b="0" kern="1200" dirty="0">
            <a:latin typeface="Arial" panose="020B0604020202020204" pitchFamily="34" charset="0"/>
            <a:cs typeface="Arial" panose="020B0604020202020204" pitchFamily="34" charset="0"/>
          </a:endParaRPr>
        </a:p>
      </dsp:txBody>
      <dsp:txXfrm>
        <a:off x="392227" y="3217665"/>
        <a:ext cx="3426004" cy="1070626"/>
      </dsp:txXfrm>
    </dsp:sp>
    <dsp:sp modelId="{CBDDE8C9-5586-AE43-AC7A-C4767FE58656}">
      <dsp:nvSpPr>
        <dsp:cNvPr id="0" name=""/>
        <dsp:cNvSpPr/>
      </dsp:nvSpPr>
      <dsp:spPr>
        <a:xfrm>
          <a:off x="249476" y="3063019"/>
          <a:ext cx="749438" cy="1124157"/>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87191-D712-491E-B097-56065CD18C26}">
      <dsp:nvSpPr>
        <dsp:cNvPr id="0" name=""/>
        <dsp:cNvSpPr/>
      </dsp:nvSpPr>
      <dsp:spPr>
        <a:xfrm>
          <a:off x="4458363" y="3186363"/>
          <a:ext cx="3426004" cy="107062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5171" tIns="68580" rIns="68580" bIns="68580" numCol="1" spcCol="1270" anchor="ctr" anchorCtr="0">
          <a:noAutofit/>
        </a:bodyPr>
        <a:lstStyle/>
        <a:p>
          <a:pPr lvl="0" algn="l" defTabSz="800100">
            <a:lnSpc>
              <a:spcPct val="90000"/>
            </a:lnSpc>
            <a:spcBef>
              <a:spcPct val="0"/>
            </a:spcBef>
            <a:spcAft>
              <a:spcPct val="35000"/>
            </a:spcAft>
          </a:pPr>
          <a:r>
            <a:rPr lang="es-CO" sz="1800" b="0" kern="1200" dirty="0" smtClean="0">
              <a:latin typeface="Arial" panose="020B0604020202020204" pitchFamily="34" charset="0"/>
              <a:cs typeface="Arial" panose="020B0604020202020204" pitchFamily="34" charset="0"/>
            </a:rPr>
            <a:t>Educación Económica y   Financiera</a:t>
          </a:r>
          <a:endParaRPr lang="es-CO" sz="1800" b="0" kern="1200" dirty="0">
            <a:latin typeface="Arial" panose="020B0604020202020204" pitchFamily="34" charset="0"/>
            <a:cs typeface="Arial" panose="020B0604020202020204" pitchFamily="34" charset="0"/>
          </a:endParaRPr>
        </a:p>
      </dsp:txBody>
      <dsp:txXfrm>
        <a:off x="4458363" y="3186363"/>
        <a:ext cx="3426004" cy="1070626"/>
      </dsp:txXfrm>
    </dsp:sp>
    <dsp:sp modelId="{19148F14-7B1F-48F7-8627-6376E522C612}">
      <dsp:nvSpPr>
        <dsp:cNvPr id="0" name=""/>
        <dsp:cNvSpPr/>
      </dsp:nvSpPr>
      <dsp:spPr>
        <a:xfrm>
          <a:off x="4158280" y="3241473"/>
          <a:ext cx="850088" cy="998948"/>
        </a:xfrm>
        <a:prstGeom prst="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8022E-7AA1-44E8-9909-D0F2355D731D}">
      <dsp:nvSpPr>
        <dsp:cNvPr id="0" name=""/>
        <dsp:cNvSpPr/>
      </dsp:nvSpPr>
      <dsp:spPr>
        <a:xfrm>
          <a:off x="2031" y="0"/>
          <a:ext cx="2129316" cy="46242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b="1" kern="1200" dirty="0" smtClean="0">
              <a:latin typeface="Arial" pitchFamily="34" charset="0"/>
              <a:cs typeface="Arial" pitchFamily="34" charset="0"/>
            </a:rPr>
            <a:t>Estudiantes</a:t>
          </a:r>
        </a:p>
        <a:p>
          <a:pPr lvl="0" algn="ctr" defTabSz="711200">
            <a:lnSpc>
              <a:spcPct val="90000"/>
            </a:lnSpc>
            <a:spcBef>
              <a:spcPct val="0"/>
            </a:spcBef>
            <a:spcAft>
              <a:spcPct val="35000"/>
            </a:spcAft>
          </a:pPr>
          <a:r>
            <a:rPr lang="es-CO" sz="1600" kern="1200" dirty="0" smtClean="0">
              <a:latin typeface="Arial" pitchFamily="34" charset="0"/>
              <a:cs typeface="Arial" pitchFamily="34" charset="0"/>
            </a:rPr>
            <a:t>Participación</a:t>
          </a:r>
          <a:endParaRPr lang="es-CO" sz="1600" kern="1200" dirty="0">
            <a:latin typeface="Arial" pitchFamily="34" charset="0"/>
            <a:cs typeface="Arial" pitchFamily="34" charset="0"/>
          </a:endParaRPr>
        </a:p>
      </dsp:txBody>
      <dsp:txXfrm>
        <a:off x="2031" y="1849715"/>
        <a:ext cx="2129316" cy="1849715"/>
      </dsp:txXfrm>
    </dsp:sp>
    <dsp:sp modelId="{3A9C3670-688A-4457-85AE-D70BF9E1554F}">
      <dsp:nvSpPr>
        <dsp:cNvPr id="0" name=""/>
        <dsp:cNvSpPr/>
      </dsp:nvSpPr>
      <dsp:spPr>
        <a:xfrm>
          <a:off x="296745" y="277457"/>
          <a:ext cx="1539887" cy="153988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8E15B7-CF4E-41BF-B869-65EFA947D0D6}">
      <dsp:nvSpPr>
        <dsp:cNvPr id="0" name=""/>
        <dsp:cNvSpPr/>
      </dsp:nvSpPr>
      <dsp:spPr>
        <a:xfrm>
          <a:off x="2195227" y="0"/>
          <a:ext cx="2129316" cy="462428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b="1" kern="1200" dirty="0" smtClean="0">
              <a:latin typeface="Arial" pitchFamily="34" charset="0"/>
              <a:cs typeface="Arial" pitchFamily="34" charset="0"/>
            </a:rPr>
            <a:t>Familias</a:t>
          </a:r>
        </a:p>
        <a:p>
          <a:pPr lvl="0" algn="ctr" defTabSz="711200">
            <a:lnSpc>
              <a:spcPct val="90000"/>
            </a:lnSpc>
            <a:spcBef>
              <a:spcPct val="0"/>
            </a:spcBef>
            <a:spcAft>
              <a:spcPct val="35000"/>
            </a:spcAft>
          </a:pPr>
          <a:r>
            <a:rPr lang="es-CO" sz="1600" kern="1200" dirty="0" smtClean="0">
              <a:latin typeface="Arial" pitchFamily="34" charset="0"/>
              <a:cs typeface="Arial" pitchFamily="34" charset="0"/>
            </a:rPr>
            <a:t>Participación</a:t>
          </a:r>
        </a:p>
        <a:p>
          <a:pPr lvl="0" algn="ctr" defTabSz="711200">
            <a:lnSpc>
              <a:spcPct val="90000"/>
            </a:lnSpc>
            <a:spcBef>
              <a:spcPct val="0"/>
            </a:spcBef>
            <a:spcAft>
              <a:spcPct val="35000"/>
            </a:spcAft>
          </a:pPr>
          <a:r>
            <a:rPr lang="es-CO" sz="1600" kern="1200" dirty="0" smtClean="0">
              <a:latin typeface="Arial" pitchFamily="34" charset="0"/>
              <a:cs typeface="Arial" pitchFamily="34" charset="0"/>
            </a:rPr>
            <a:t>Competencias ciudadanas</a:t>
          </a:r>
          <a:endParaRPr lang="es-CO" sz="1600" kern="1200" dirty="0">
            <a:latin typeface="Arial" pitchFamily="34" charset="0"/>
            <a:cs typeface="Arial" pitchFamily="34" charset="0"/>
          </a:endParaRPr>
        </a:p>
      </dsp:txBody>
      <dsp:txXfrm>
        <a:off x="2195227" y="1849715"/>
        <a:ext cx="2129316" cy="1849715"/>
      </dsp:txXfrm>
    </dsp:sp>
    <dsp:sp modelId="{06C17AD0-5D00-49C6-A62A-7C80EA0D551A}">
      <dsp:nvSpPr>
        <dsp:cNvPr id="0" name=""/>
        <dsp:cNvSpPr/>
      </dsp:nvSpPr>
      <dsp:spPr>
        <a:xfrm>
          <a:off x="2489941" y="277457"/>
          <a:ext cx="1539887" cy="1539887"/>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24FADB-2DA6-45E7-B2ED-87776DF7BBC7}">
      <dsp:nvSpPr>
        <dsp:cNvPr id="0" name=""/>
        <dsp:cNvSpPr/>
      </dsp:nvSpPr>
      <dsp:spPr>
        <a:xfrm>
          <a:off x="4388423" y="0"/>
          <a:ext cx="2129316" cy="462428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b="1" kern="1200" dirty="0" smtClean="0">
              <a:latin typeface="Arial" pitchFamily="34" charset="0"/>
              <a:cs typeface="Arial" pitchFamily="34" charset="0"/>
            </a:rPr>
            <a:t>Directivas docentes</a:t>
          </a:r>
        </a:p>
        <a:p>
          <a:pPr lvl="0" algn="ctr" defTabSz="711200">
            <a:lnSpc>
              <a:spcPct val="90000"/>
            </a:lnSpc>
            <a:spcBef>
              <a:spcPct val="0"/>
            </a:spcBef>
            <a:spcAft>
              <a:spcPct val="35000"/>
            </a:spcAft>
          </a:pPr>
          <a:r>
            <a:rPr lang="es-CO" sz="1600" kern="1200" dirty="0" smtClean="0">
              <a:latin typeface="Arial" pitchFamily="34" charset="0"/>
              <a:cs typeface="Arial" pitchFamily="34" charset="0"/>
            </a:rPr>
            <a:t>Liderazgo pedagógico</a:t>
          </a:r>
          <a:endParaRPr lang="es-CO" sz="1600" kern="1200" dirty="0">
            <a:latin typeface="Arial" pitchFamily="34" charset="0"/>
            <a:cs typeface="Arial" pitchFamily="34" charset="0"/>
          </a:endParaRPr>
        </a:p>
      </dsp:txBody>
      <dsp:txXfrm>
        <a:off x="4388423" y="1849715"/>
        <a:ext cx="2129316" cy="1849715"/>
      </dsp:txXfrm>
    </dsp:sp>
    <dsp:sp modelId="{7831811D-AD29-40F5-98BF-9D4092887AC0}">
      <dsp:nvSpPr>
        <dsp:cNvPr id="0" name=""/>
        <dsp:cNvSpPr/>
      </dsp:nvSpPr>
      <dsp:spPr>
        <a:xfrm>
          <a:off x="4683138" y="277457"/>
          <a:ext cx="1539887" cy="1539887"/>
        </a:xfrm>
        <a:prstGeom prst="ellipse">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7FC475-9DAE-4AE5-92BD-1BF0ACB24823}">
      <dsp:nvSpPr>
        <dsp:cNvPr id="0" name=""/>
        <dsp:cNvSpPr/>
      </dsp:nvSpPr>
      <dsp:spPr>
        <a:xfrm>
          <a:off x="6583651" y="0"/>
          <a:ext cx="2129316" cy="462428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CO" sz="1600" b="1" kern="1200" dirty="0" smtClean="0">
              <a:latin typeface="Arial" pitchFamily="34" charset="0"/>
              <a:cs typeface="Arial" pitchFamily="34" charset="0"/>
            </a:rPr>
            <a:t>Docentes</a:t>
          </a:r>
        </a:p>
        <a:p>
          <a:pPr lvl="0" algn="ctr" defTabSz="711200">
            <a:lnSpc>
              <a:spcPct val="90000"/>
            </a:lnSpc>
            <a:spcBef>
              <a:spcPct val="0"/>
            </a:spcBef>
            <a:spcAft>
              <a:spcPct val="35000"/>
            </a:spcAft>
          </a:pPr>
          <a:r>
            <a:rPr lang="es-CO" sz="1600" b="0" kern="1200" dirty="0" smtClean="0">
              <a:latin typeface="Arial" pitchFamily="34" charset="0"/>
              <a:cs typeface="Arial" pitchFamily="34" charset="0"/>
            </a:rPr>
            <a:t>Estilo docente</a:t>
          </a:r>
        </a:p>
        <a:p>
          <a:pPr lvl="0" algn="ctr" defTabSz="711200">
            <a:lnSpc>
              <a:spcPct val="90000"/>
            </a:lnSpc>
            <a:spcBef>
              <a:spcPct val="0"/>
            </a:spcBef>
            <a:spcAft>
              <a:spcPct val="35000"/>
            </a:spcAft>
          </a:pPr>
          <a:r>
            <a:rPr lang="es-CO" sz="1600" b="0" kern="1200" dirty="0" smtClean="0">
              <a:latin typeface="Arial" pitchFamily="34" charset="0"/>
              <a:cs typeface="Arial" pitchFamily="34" charset="0"/>
            </a:rPr>
            <a:t>Desarrollo de competencias ciudadanas</a:t>
          </a:r>
          <a:endParaRPr lang="es-CO" sz="1600" b="0" kern="1200" dirty="0">
            <a:latin typeface="Arial" pitchFamily="34" charset="0"/>
            <a:cs typeface="Arial" pitchFamily="34" charset="0"/>
          </a:endParaRPr>
        </a:p>
      </dsp:txBody>
      <dsp:txXfrm>
        <a:off x="6583651" y="1849715"/>
        <a:ext cx="2129316" cy="1849715"/>
      </dsp:txXfrm>
    </dsp:sp>
    <dsp:sp modelId="{FE2A81B1-BA02-4275-9640-7A01F39217F3}">
      <dsp:nvSpPr>
        <dsp:cNvPr id="0" name=""/>
        <dsp:cNvSpPr/>
      </dsp:nvSpPr>
      <dsp:spPr>
        <a:xfrm>
          <a:off x="6876334" y="277457"/>
          <a:ext cx="1539887" cy="153988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FBBCF-1EB4-4BC7-991C-162351DAA54C}">
      <dsp:nvSpPr>
        <dsp:cNvPr id="0" name=""/>
        <dsp:cNvSpPr/>
      </dsp:nvSpPr>
      <dsp:spPr>
        <a:xfrm>
          <a:off x="348518" y="3699430"/>
          <a:ext cx="8015930" cy="693643"/>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65EDD-CA2A-40D1-AC93-855769889670}">
      <dsp:nvSpPr>
        <dsp:cNvPr id="0" name=""/>
        <dsp:cNvSpPr/>
      </dsp:nvSpPr>
      <dsp:spPr>
        <a:xfrm>
          <a:off x="-344026" y="-57600"/>
          <a:ext cx="4752528" cy="4752528"/>
        </a:xfrm>
        <a:prstGeom prst="pie">
          <a:avLst>
            <a:gd name="adj1" fmla="val 5400000"/>
            <a:gd name="adj2" fmla="val 162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C1A1705-5ADF-4B4E-8BE5-FDD2D3EBE78A}">
      <dsp:nvSpPr>
        <dsp:cNvPr id="0" name=""/>
        <dsp:cNvSpPr/>
      </dsp:nvSpPr>
      <dsp:spPr>
        <a:xfrm>
          <a:off x="2035612" y="0"/>
          <a:ext cx="6642006" cy="4752528"/>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kern="1200" dirty="0" smtClean="0"/>
            <a:t>Ciudadanía</a:t>
          </a:r>
        </a:p>
        <a:p>
          <a:pPr lvl="0" algn="l" defTabSz="977900">
            <a:lnSpc>
              <a:spcPct val="90000"/>
            </a:lnSpc>
            <a:spcBef>
              <a:spcPct val="0"/>
            </a:spcBef>
            <a:spcAft>
              <a:spcPct val="35000"/>
            </a:spcAft>
          </a:pPr>
          <a:r>
            <a:rPr lang="es-CO" sz="1400" kern="1200" dirty="0" smtClean="0"/>
            <a:t>(Construyo transformaciones)</a:t>
          </a:r>
          <a:endParaRPr lang="es-CO" sz="1400" kern="1200" dirty="0"/>
        </a:p>
      </dsp:txBody>
      <dsp:txXfrm>
        <a:off x="2035612" y="0"/>
        <a:ext cx="3321003" cy="1425761"/>
      </dsp:txXfrm>
    </dsp:sp>
    <dsp:sp modelId="{8683E3F3-FED5-48DE-BEB1-8BE9888C89CD}">
      <dsp:nvSpPr>
        <dsp:cNvPr id="0" name=""/>
        <dsp:cNvSpPr/>
      </dsp:nvSpPr>
      <dsp:spPr>
        <a:xfrm>
          <a:off x="491042" y="1425761"/>
          <a:ext cx="3089140" cy="3089140"/>
        </a:xfrm>
        <a:prstGeom prst="pie">
          <a:avLst>
            <a:gd name="adj1" fmla="val 5400000"/>
            <a:gd name="adj2" fmla="val 1620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8D04A0-6224-410C-BACF-D1CC3162CF2F}">
      <dsp:nvSpPr>
        <dsp:cNvPr id="0" name=""/>
        <dsp:cNvSpPr/>
      </dsp:nvSpPr>
      <dsp:spPr>
        <a:xfrm>
          <a:off x="2032291" y="1425761"/>
          <a:ext cx="6648649" cy="308914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kern="1200" dirty="0" smtClean="0"/>
            <a:t>Convivencia</a:t>
          </a:r>
        </a:p>
        <a:p>
          <a:pPr lvl="0" algn="l" defTabSz="977900">
            <a:lnSpc>
              <a:spcPct val="90000"/>
            </a:lnSpc>
            <a:spcBef>
              <a:spcPct val="0"/>
            </a:spcBef>
            <a:spcAft>
              <a:spcPct val="35000"/>
            </a:spcAft>
          </a:pPr>
          <a:r>
            <a:rPr lang="es-CO" sz="1400" kern="1200" dirty="0" smtClean="0"/>
            <a:t>(Valoro las diferencias)</a:t>
          </a:r>
          <a:endParaRPr lang="es-CO" sz="1400" kern="1200" dirty="0"/>
        </a:p>
      </dsp:txBody>
      <dsp:txXfrm>
        <a:off x="2032291" y="1425761"/>
        <a:ext cx="3324324" cy="1425756"/>
      </dsp:txXfrm>
    </dsp:sp>
    <dsp:sp modelId="{E3B44182-B7A8-4719-B3C6-1FC3586655DD}">
      <dsp:nvSpPr>
        <dsp:cNvPr id="0" name=""/>
        <dsp:cNvSpPr/>
      </dsp:nvSpPr>
      <dsp:spPr>
        <a:xfrm>
          <a:off x="1322733" y="2851518"/>
          <a:ext cx="1425756" cy="1425756"/>
        </a:xfrm>
        <a:prstGeom prst="pie">
          <a:avLst>
            <a:gd name="adj1" fmla="val 5400000"/>
            <a:gd name="adj2" fmla="val 1620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42AEDB4-8788-4710-950B-6761B2BFB4C3}">
      <dsp:nvSpPr>
        <dsp:cNvPr id="0" name=""/>
        <dsp:cNvSpPr/>
      </dsp:nvSpPr>
      <dsp:spPr>
        <a:xfrm>
          <a:off x="2035612" y="2851518"/>
          <a:ext cx="6642006" cy="1425756"/>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kern="1200" dirty="0" smtClean="0"/>
            <a:t>Sexualidad</a:t>
          </a:r>
        </a:p>
        <a:p>
          <a:pPr lvl="0" algn="l" defTabSz="977900">
            <a:lnSpc>
              <a:spcPct val="90000"/>
            </a:lnSpc>
            <a:spcBef>
              <a:spcPct val="0"/>
            </a:spcBef>
            <a:spcAft>
              <a:spcPct val="35000"/>
            </a:spcAft>
          </a:pPr>
          <a:r>
            <a:rPr lang="es-CO" sz="1400" kern="1200" dirty="0" smtClean="0"/>
            <a:t>(Me asumo)</a:t>
          </a:r>
          <a:endParaRPr lang="es-CO" sz="1400" kern="1200" dirty="0"/>
        </a:p>
      </dsp:txBody>
      <dsp:txXfrm>
        <a:off x="2035612" y="2851518"/>
        <a:ext cx="3321003" cy="1425756"/>
      </dsp:txXfrm>
    </dsp:sp>
    <dsp:sp modelId="{AC7336A7-9355-4DC3-984D-03732C03A975}">
      <dsp:nvSpPr>
        <dsp:cNvPr id="0" name=""/>
        <dsp:cNvSpPr/>
      </dsp:nvSpPr>
      <dsp:spPr>
        <a:xfrm>
          <a:off x="4302661" y="0"/>
          <a:ext cx="3321003" cy="1425761"/>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s-CO" sz="1400" kern="1200" dirty="0"/>
            <a:t>Se asume y se ejerce en el reconocimiento como parte del ordenamiento social.</a:t>
          </a:r>
        </a:p>
        <a:p>
          <a:pPr marL="114300" lvl="1" indent="-114300" algn="l" defTabSz="622300">
            <a:lnSpc>
              <a:spcPct val="90000"/>
            </a:lnSpc>
            <a:spcBef>
              <a:spcPct val="0"/>
            </a:spcBef>
            <a:spcAft>
              <a:spcPct val="15000"/>
            </a:spcAft>
            <a:buChar char="••"/>
          </a:pPr>
          <a:r>
            <a:rPr lang="es-CO" sz="1400" kern="1200" dirty="0"/>
            <a:t>Construcción, mejoramiento y transformación de los diferentes contextos.</a:t>
          </a:r>
        </a:p>
      </dsp:txBody>
      <dsp:txXfrm>
        <a:off x="4302661" y="0"/>
        <a:ext cx="3321003" cy="1425761"/>
      </dsp:txXfrm>
    </dsp:sp>
    <dsp:sp modelId="{0543E931-EFDE-4EC3-BF12-5BC87A8F1D87}">
      <dsp:nvSpPr>
        <dsp:cNvPr id="0" name=""/>
        <dsp:cNvSpPr/>
      </dsp:nvSpPr>
      <dsp:spPr>
        <a:xfrm>
          <a:off x="4152419" y="1407968"/>
          <a:ext cx="4683611" cy="1425756"/>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CO" sz="1400" kern="1200" dirty="0" smtClean="0"/>
            <a:t>La interacción comprende el reconocimiento del otro y permite el ejercicio de la ciudadanía en Familia, Escuela, localidad y otros.</a:t>
          </a:r>
          <a:endParaRPr lang="es-CO" sz="1400" kern="1200" dirty="0"/>
        </a:p>
        <a:p>
          <a:pPr marL="0" marR="0" lvl="1" indent="0" algn="l" defTabSz="914400" eaLnBrk="1" fontAlgn="auto" latinLnBrk="0" hangingPunct="1">
            <a:lnSpc>
              <a:spcPct val="100000"/>
            </a:lnSpc>
            <a:spcBef>
              <a:spcPct val="0"/>
            </a:spcBef>
            <a:spcAft>
              <a:spcPts val="0"/>
            </a:spcAft>
            <a:buClrTx/>
            <a:buSzTx/>
            <a:buFontTx/>
            <a:buChar char="••"/>
            <a:tabLst/>
            <a:defRPr/>
          </a:pPr>
          <a:r>
            <a:rPr lang="es-CO" sz="1400" kern="1200" dirty="0" smtClean="0"/>
            <a:t>Habilidades para valoración de la diversidad y pluralidad, la participación y convivencia en paz.</a:t>
          </a:r>
          <a:endParaRPr lang="es-CO" sz="1400" kern="1200" dirty="0"/>
        </a:p>
      </dsp:txBody>
      <dsp:txXfrm>
        <a:off x="4152419" y="1407968"/>
        <a:ext cx="4683611" cy="1425756"/>
      </dsp:txXfrm>
    </dsp:sp>
    <dsp:sp modelId="{4E83E63F-144E-408D-A75D-D122626EE9E7}">
      <dsp:nvSpPr>
        <dsp:cNvPr id="0" name=""/>
        <dsp:cNvSpPr/>
      </dsp:nvSpPr>
      <dsp:spPr>
        <a:xfrm>
          <a:off x="3799064" y="2784935"/>
          <a:ext cx="3321003" cy="1425756"/>
        </a:xfrm>
        <a:prstGeom prst="rect">
          <a:avLst/>
        </a:prstGeom>
        <a:noFill/>
        <a:ln w="9525" cap="flat" cmpd="sng" algn="ctr">
          <a:noFill/>
          <a:prstDash val="solid"/>
        </a:ln>
        <a:effectLst>
          <a:outerShdw blurRad="40000" dist="23000" dir="5400000" rotWithShape="0">
            <a:srgbClr val="000000">
              <a:alpha val="35000"/>
            </a:srgbClr>
          </a:outerShdw>
        </a:effectLst>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s-CO" sz="1400" kern="1200" dirty="0"/>
            <a:t>Componente</a:t>
          </a:r>
        </a:p>
        <a:p>
          <a:pPr marL="228600" lvl="2" indent="-114300" algn="l" defTabSz="622300">
            <a:lnSpc>
              <a:spcPct val="90000"/>
            </a:lnSpc>
            <a:spcBef>
              <a:spcPct val="0"/>
            </a:spcBef>
            <a:spcAft>
              <a:spcPct val="15000"/>
            </a:spcAft>
            <a:buChar char="••"/>
          </a:pPr>
          <a:r>
            <a:rPr lang="es-CO" sz="1400" kern="1200" dirty="0"/>
            <a:t>Sexo</a:t>
          </a:r>
        </a:p>
        <a:p>
          <a:pPr marL="228600" lvl="2" indent="-114300" algn="l" defTabSz="622300">
            <a:lnSpc>
              <a:spcPct val="90000"/>
            </a:lnSpc>
            <a:spcBef>
              <a:spcPct val="0"/>
            </a:spcBef>
            <a:spcAft>
              <a:spcPct val="15000"/>
            </a:spcAft>
            <a:buChar char="••"/>
          </a:pPr>
          <a:r>
            <a:rPr lang="es-CO" sz="1400" kern="1200" dirty="0"/>
            <a:t>Identidad de Género</a:t>
          </a:r>
        </a:p>
        <a:p>
          <a:pPr marL="228600" lvl="2" indent="-114300" algn="l" defTabSz="622300">
            <a:lnSpc>
              <a:spcPct val="90000"/>
            </a:lnSpc>
            <a:spcBef>
              <a:spcPct val="0"/>
            </a:spcBef>
            <a:spcAft>
              <a:spcPct val="15000"/>
            </a:spcAft>
            <a:buChar char="••"/>
          </a:pPr>
          <a:r>
            <a:rPr lang="es-CO" sz="1400" kern="1200" dirty="0"/>
            <a:t>Comportamientos Culturales de Género</a:t>
          </a:r>
        </a:p>
        <a:p>
          <a:pPr marL="228600" lvl="2" indent="-114300" algn="l" defTabSz="622300">
            <a:lnSpc>
              <a:spcPct val="90000"/>
            </a:lnSpc>
            <a:spcBef>
              <a:spcPct val="0"/>
            </a:spcBef>
            <a:spcAft>
              <a:spcPct val="15000"/>
            </a:spcAft>
            <a:buChar char="••"/>
          </a:pPr>
          <a:r>
            <a:rPr lang="es-CO" sz="1400" kern="1200" dirty="0"/>
            <a:t>Orientación Sexual</a:t>
          </a:r>
        </a:p>
      </dsp:txBody>
      <dsp:txXfrm>
        <a:off x="3799064" y="2784935"/>
        <a:ext cx="3321003" cy="142575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75948-FF11-4E9D-A1C7-8A8C89C25F09}">
      <dsp:nvSpPr>
        <dsp:cNvPr id="0" name=""/>
        <dsp:cNvSpPr/>
      </dsp:nvSpPr>
      <dsp:spPr>
        <a:xfrm>
          <a:off x="0" y="0"/>
          <a:ext cx="7920879" cy="126999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¿Cómo se entienden los DHSR en el contexto de la convivencia escolar?</a:t>
          </a:r>
          <a:endParaRPr lang="es-CO" sz="2500" kern="1200" dirty="0"/>
        </a:p>
      </dsp:txBody>
      <dsp:txXfrm>
        <a:off x="1711176" y="0"/>
        <a:ext cx="6209703" cy="1269999"/>
      </dsp:txXfrm>
    </dsp:sp>
    <dsp:sp modelId="{9641BED6-750F-432C-A0CE-3A96789B5CC9}">
      <dsp:nvSpPr>
        <dsp:cNvPr id="0" name=""/>
        <dsp:cNvSpPr/>
      </dsp:nvSpPr>
      <dsp:spPr>
        <a:xfrm>
          <a:off x="126999" y="126999"/>
          <a:ext cx="1584176" cy="1015999"/>
        </a:xfrm>
        <a:prstGeom prst="roundRect">
          <a:avLst>
            <a:gd name="adj" fmla="val 1000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27D58-A739-4EC6-972E-3355C8ED1001}">
      <dsp:nvSpPr>
        <dsp:cNvPr id="0" name=""/>
        <dsp:cNvSpPr/>
      </dsp:nvSpPr>
      <dsp:spPr>
        <a:xfrm>
          <a:off x="0" y="1396999"/>
          <a:ext cx="7920879" cy="126999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¿Qué conceptos básicos son necesarios para comprender las situaciones de vulneración de los DHSR?</a:t>
          </a:r>
          <a:endParaRPr lang="es-CO" sz="2500" kern="1200" dirty="0"/>
        </a:p>
      </dsp:txBody>
      <dsp:txXfrm>
        <a:off x="1711175" y="1396999"/>
        <a:ext cx="6209703" cy="1269999"/>
      </dsp:txXfrm>
    </dsp:sp>
    <dsp:sp modelId="{8084A979-D3D7-4876-8D40-E375AF856199}">
      <dsp:nvSpPr>
        <dsp:cNvPr id="0" name=""/>
        <dsp:cNvSpPr/>
      </dsp:nvSpPr>
      <dsp:spPr>
        <a:xfrm>
          <a:off x="126999" y="1523999"/>
          <a:ext cx="1584176" cy="1015999"/>
        </a:xfrm>
        <a:prstGeom prst="roundRect">
          <a:avLst>
            <a:gd name="adj" fmla="val 10000"/>
          </a:avLst>
        </a:prstGeom>
        <a:solidFill>
          <a:schemeClr val="accent3">
            <a:tint val="50000"/>
            <a:hueOff val="5376097"/>
            <a:satOff val="-7054"/>
            <a:lumOff val="-6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31C184-DE3E-49E4-8D8C-14584F17F341}">
      <dsp:nvSpPr>
        <dsp:cNvPr id="0" name=""/>
        <dsp:cNvSpPr/>
      </dsp:nvSpPr>
      <dsp:spPr>
        <a:xfrm>
          <a:off x="0" y="2793999"/>
          <a:ext cx="7920879" cy="126999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ES" sz="2500" kern="1200" dirty="0" smtClean="0"/>
            <a:t>¿Qué hacer frente a vulneración de los DHSR en el contexto de la convivencia escolar? </a:t>
          </a:r>
          <a:endParaRPr lang="es-CO" sz="2500" kern="1200" dirty="0"/>
        </a:p>
      </dsp:txBody>
      <dsp:txXfrm>
        <a:off x="1711175" y="2793999"/>
        <a:ext cx="6209703" cy="1269999"/>
      </dsp:txXfrm>
    </dsp:sp>
    <dsp:sp modelId="{CF676B12-E8C1-48B3-8FB2-F26A92AB1633}">
      <dsp:nvSpPr>
        <dsp:cNvPr id="0" name=""/>
        <dsp:cNvSpPr/>
      </dsp:nvSpPr>
      <dsp:spPr>
        <a:xfrm>
          <a:off x="126999" y="2920999"/>
          <a:ext cx="1584176" cy="1015999"/>
        </a:xfrm>
        <a:prstGeom prst="roundRect">
          <a:avLst>
            <a:gd name="adj" fmla="val 10000"/>
          </a:avLst>
        </a:prstGeom>
        <a:solidFill>
          <a:schemeClr val="accent3">
            <a:tint val="50000"/>
            <a:hueOff val="10752195"/>
            <a:satOff val="-14108"/>
            <a:lumOff val="-13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CF668-1E4B-4CC4-AA36-E52C1E9C87FA}">
      <dsp:nvSpPr>
        <dsp:cNvPr id="0" name=""/>
        <dsp:cNvSpPr/>
      </dsp:nvSpPr>
      <dsp:spPr>
        <a:xfrm>
          <a:off x="0" y="0"/>
          <a:ext cx="6024717" cy="78758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b="1" kern="1200" dirty="0" smtClean="0"/>
            <a:t>Convivencia y paz</a:t>
          </a:r>
          <a:endParaRPr lang="es-CO" sz="2200" kern="1200" dirty="0"/>
        </a:p>
      </dsp:txBody>
      <dsp:txXfrm>
        <a:off x="1283702" y="0"/>
        <a:ext cx="4741014" cy="787587"/>
      </dsp:txXfrm>
    </dsp:sp>
    <dsp:sp modelId="{18194098-EE86-4F4B-97A9-EEC7F92EFB45}">
      <dsp:nvSpPr>
        <dsp:cNvPr id="0" name=""/>
        <dsp:cNvSpPr/>
      </dsp:nvSpPr>
      <dsp:spPr>
        <a:xfrm>
          <a:off x="78758" y="78758"/>
          <a:ext cx="1204943" cy="63006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513C1-C1F3-48B1-ABF2-E752C6B25E75}">
      <dsp:nvSpPr>
        <dsp:cNvPr id="0" name=""/>
        <dsp:cNvSpPr/>
      </dsp:nvSpPr>
      <dsp:spPr>
        <a:xfrm>
          <a:off x="0" y="866346"/>
          <a:ext cx="6024717" cy="78758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b="1" kern="1200" dirty="0" smtClean="0"/>
            <a:t>Participación y responsabilidad democrática</a:t>
          </a:r>
          <a:endParaRPr lang="es-CO" sz="2200" kern="1200" dirty="0"/>
        </a:p>
      </dsp:txBody>
      <dsp:txXfrm>
        <a:off x="1283702" y="866346"/>
        <a:ext cx="4741014" cy="787587"/>
      </dsp:txXfrm>
    </dsp:sp>
    <dsp:sp modelId="{4B35847E-D9F7-420E-AE8D-DEB2069FF97C}">
      <dsp:nvSpPr>
        <dsp:cNvPr id="0" name=""/>
        <dsp:cNvSpPr/>
      </dsp:nvSpPr>
      <dsp:spPr>
        <a:xfrm>
          <a:off x="78758" y="945104"/>
          <a:ext cx="1204943" cy="63006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6A7D1-346D-42D3-B542-64783FD5E239}">
      <dsp:nvSpPr>
        <dsp:cNvPr id="0" name=""/>
        <dsp:cNvSpPr/>
      </dsp:nvSpPr>
      <dsp:spPr>
        <a:xfrm>
          <a:off x="0" y="1732692"/>
          <a:ext cx="6024717" cy="78758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O" sz="2200" b="1" kern="1200" dirty="0" smtClean="0"/>
            <a:t>Pluralidad, identidad y valoración de las diferencias</a:t>
          </a:r>
          <a:endParaRPr lang="es-CO" sz="2200" kern="1200" dirty="0"/>
        </a:p>
      </dsp:txBody>
      <dsp:txXfrm>
        <a:off x="1283702" y="1732692"/>
        <a:ext cx="4741014" cy="787587"/>
      </dsp:txXfrm>
    </dsp:sp>
    <dsp:sp modelId="{62D0652B-0157-40F1-BBFD-0CD6D9E4B1FA}">
      <dsp:nvSpPr>
        <dsp:cNvPr id="0" name=""/>
        <dsp:cNvSpPr/>
      </dsp:nvSpPr>
      <dsp:spPr>
        <a:xfrm>
          <a:off x="78758" y="1811451"/>
          <a:ext cx="1204943" cy="63006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BC4D0-5FE3-46D7-98FE-1FCFBBB75899}">
      <dsp:nvSpPr>
        <dsp:cNvPr id="0" name=""/>
        <dsp:cNvSpPr/>
      </dsp:nvSpPr>
      <dsp:spPr>
        <a:xfrm>
          <a:off x="3218503" y="2049886"/>
          <a:ext cx="2415868" cy="2415868"/>
        </a:xfrm>
        <a:prstGeom prst="gear9">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kern="1200" dirty="0" smtClean="0"/>
            <a:t>Comité Escolar de Convivencia</a:t>
          </a:r>
          <a:endParaRPr lang="es-CO" sz="2000" kern="1200" dirty="0"/>
        </a:p>
      </dsp:txBody>
      <dsp:txXfrm>
        <a:off x="3704200" y="2615792"/>
        <a:ext cx="1444474" cy="1241806"/>
      </dsp:txXfrm>
    </dsp:sp>
    <dsp:sp modelId="{59395F8A-BE3A-4C67-A508-603463E91CE8}">
      <dsp:nvSpPr>
        <dsp:cNvPr id="0" name=""/>
        <dsp:cNvSpPr/>
      </dsp:nvSpPr>
      <dsp:spPr>
        <a:xfrm>
          <a:off x="1422371" y="1228464"/>
          <a:ext cx="2538067" cy="2257791"/>
        </a:xfrm>
        <a:prstGeom prst="gear6">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s-CO" sz="1300" kern="1200" dirty="0" smtClean="0"/>
        </a:p>
        <a:p>
          <a:pPr lvl="0" algn="ctr" defTabSz="577850">
            <a:lnSpc>
              <a:spcPct val="90000"/>
            </a:lnSpc>
            <a:spcBef>
              <a:spcPct val="0"/>
            </a:spcBef>
            <a:spcAft>
              <a:spcPct val="35000"/>
            </a:spcAft>
          </a:pPr>
          <a:r>
            <a:rPr lang="es-CO" sz="1300" kern="1200" dirty="0" smtClean="0"/>
            <a:t>Comités Municipales, Distritales y</a:t>
          </a:r>
        </a:p>
        <a:p>
          <a:pPr lvl="0" algn="ctr" defTabSz="577850">
            <a:lnSpc>
              <a:spcPct val="90000"/>
            </a:lnSpc>
            <a:spcBef>
              <a:spcPct val="0"/>
            </a:spcBef>
            <a:spcAft>
              <a:spcPct val="35000"/>
            </a:spcAft>
          </a:pPr>
          <a:r>
            <a:rPr lang="es-CO" sz="1300" kern="1200" dirty="0" smtClean="0"/>
            <a:t>Departamentales de Convivencia Escolar</a:t>
          </a:r>
          <a:endParaRPr lang="es-CO" sz="1300" kern="1200" dirty="0"/>
        </a:p>
      </dsp:txBody>
      <dsp:txXfrm>
        <a:off x="2031518" y="1800305"/>
        <a:ext cx="1319773" cy="1114109"/>
      </dsp:txXfrm>
    </dsp:sp>
    <dsp:sp modelId="{4EDB5A4D-6D1B-493B-9408-B58FCEB3D5F4}">
      <dsp:nvSpPr>
        <dsp:cNvPr id="0" name=""/>
        <dsp:cNvSpPr/>
      </dsp:nvSpPr>
      <dsp:spPr>
        <a:xfrm rot="20700000">
          <a:off x="2619345" y="162616"/>
          <a:ext cx="2076813" cy="1929695"/>
        </a:xfrm>
        <a:prstGeom prst="gear6">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bg1"/>
              </a:solidFill>
            </a:rPr>
            <a:t>Comité Nacional de </a:t>
          </a:r>
          <a:r>
            <a:rPr lang="pt-BR" sz="1600" kern="1200" dirty="0" err="1" smtClean="0">
              <a:solidFill>
                <a:schemeClr val="bg1"/>
              </a:solidFill>
            </a:rPr>
            <a:t>Convivencia</a:t>
          </a:r>
          <a:r>
            <a:rPr lang="pt-BR" sz="1600" kern="1200" dirty="0" smtClean="0">
              <a:solidFill>
                <a:schemeClr val="bg1"/>
              </a:solidFill>
            </a:rPr>
            <a:t> Escolar</a:t>
          </a:r>
          <a:endParaRPr lang="es-CO" sz="1600" kern="1200" dirty="0">
            <a:solidFill>
              <a:schemeClr val="bg1"/>
            </a:solidFill>
          </a:endParaRPr>
        </a:p>
      </dsp:txBody>
      <dsp:txXfrm rot="-20700000">
        <a:off x="3083577" y="577128"/>
        <a:ext cx="1148349" cy="1100669"/>
      </dsp:txXfrm>
    </dsp:sp>
    <dsp:sp modelId="{425253EB-682A-404D-9CA7-21DF3B79DF0F}">
      <dsp:nvSpPr>
        <dsp:cNvPr id="0" name=""/>
        <dsp:cNvSpPr/>
      </dsp:nvSpPr>
      <dsp:spPr>
        <a:xfrm>
          <a:off x="3034917" y="1684096"/>
          <a:ext cx="3092311" cy="3092311"/>
        </a:xfrm>
        <a:prstGeom prst="circularArrow">
          <a:avLst>
            <a:gd name="adj1" fmla="val 4687"/>
            <a:gd name="adj2" fmla="val 299029"/>
            <a:gd name="adj3" fmla="val 2520740"/>
            <a:gd name="adj4" fmla="val 15851457"/>
            <a:gd name="adj5" fmla="val 5469"/>
          </a:avLst>
        </a:prstGeom>
        <a:solidFill>
          <a:srgbClr val="009900"/>
        </a:solidFill>
        <a:ln>
          <a:noFill/>
        </a:ln>
        <a:effectLst/>
      </dsp:spPr>
      <dsp:style>
        <a:lnRef idx="0">
          <a:scrgbClr r="0" g="0" b="0"/>
        </a:lnRef>
        <a:fillRef idx="1">
          <a:scrgbClr r="0" g="0" b="0"/>
        </a:fillRef>
        <a:effectRef idx="0">
          <a:scrgbClr r="0" g="0" b="0"/>
        </a:effectRef>
        <a:fontRef idx="minor">
          <a:schemeClr val="lt1"/>
        </a:fontRef>
      </dsp:style>
    </dsp:sp>
    <dsp:sp modelId="{15E9966E-1F95-47CD-B726-B9D54C4054AD}">
      <dsp:nvSpPr>
        <dsp:cNvPr id="0" name=""/>
        <dsp:cNvSpPr/>
      </dsp:nvSpPr>
      <dsp:spPr>
        <a:xfrm>
          <a:off x="1296146" y="936094"/>
          <a:ext cx="2246757" cy="224675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B62B98-6CCA-4A8E-B61B-33D098DC1F96}">
      <dsp:nvSpPr>
        <dsp:cNvPr id="0" name=""/>
        <dsp:cNvSpPr/>
      </dsp:nvSpPr>
      <dsp:spPr>
        <a:xfrm>
          <a:off x="2398804" y="-111207"/>
          <a:ext cx="2422457" cy="2422457"/>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6F174-AD6F-498C-8E94-BC1BBA02473C}">
      <dsp:nvSpPr>
        <dsp:cNvPr id="0" name=""/>
        <dsp:cNvSpPr/>
      </dsp:nvSpPr>
      <dsp:spPr>
        <a:xfrm>
          <a:off x="0" y="0"/>
          <a:ext cx="8640762" cy="532853"/>
        </a:xfrm>
        <a:prstGeom prst="rect">
          <a:avLst/>
        </a:prstGeom>
        <a:solidFill>
          <a:srgbClr val="FFFFFF"/>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s-CO" sz="2000" b="1" kern="1200" dirty="0">
            <a:solidFill>
              <a:srgbClr val="800000"/>
            </a:solidFill>
            <a:effectLst>
              <a:outerShdw blurRad="38100" dist="38100" dir="2700000" algn="tl">
                <a:srgbClr val="000000">
                  <a:alpha val="43137"/>
                </a:srgbClr>
              </a:outerShdw>
            </a:effectLst>
            <a:latin typeface="+mn-lt"/>
            <a:ea typeface="+mj-ea"/>
            <a:cs typeface="Arial" pitchFamily="34" charset="0"/>
          </a:endParaRPr>
        </a:p>
      </dsp:txBody>
      <dsp:txXfrm>
        <a:off x="0" y="0"/>
        <a:ext cx="8640762" cy="532853"/>
      </dsp:txXfrm>
    </dsp:sp>
    <dsp:sp modelId="{FD518654-41C8-444A-87A6-1633C17A83F0}">
      <dsp:nvSpPr>
        <dsp:cNvPr id="0" name=""/>
        <dsp:cNvSpPr/>
      </dsp:nvSpPr>
      <dsp:spPr>
        <a:xfrm>
          <a:off x="18" y="415531"/>
          <a:ext cx="2880150" cy="3960301"/>
        </a:xfrm>
        <a:prstGeom prst="rect">
          <a:avLst/>
        </a:prstGeom>
        <a:solidFill>
          <a:srgbClr val="FFFF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O" sz="1800" b="1" kern="1200" dirty="0" smtClean="0">
              <a:solidFill>
                <a:srgbClr val="800000"/>
              </a:solidFill>
              <a:latin typeface="Arial" pitchFamily="34" charset="0"/>
              <a:ea typeface="ＭＳ Ｐゴシック" pitchFamily="34" charset="-128"/>
              <a:cs typeface="Arial" pitchFamily="34" charset="0"/>
            </a:rPr>
            <a:t>Ruta de atención integral </a:t>
          </a:r>
        </a:p>
        <a:p>
          <a:pPr lvl="0" algn="ctr" defTabSz="800100">
            <a:lnSpc>
              <a:spcPct val="90000"/>
            </a:lnSpc>
            <a:spcBef>
              <a:spcPct val="0"/>
            </a:spcBef>
            <a:spcAft>
              <a:spcPct val="35000"/>
            </a:spcAft>
          </a:pPr>
          <a:r>
            <a:rPr lang="es-CO" sz="1600" b="1" kern="1200" dirty="0" smtClean="0">
              <a:solidFill>
                <a:srgbClr val="800000"/>
              </a:solidFill>
              <a:latin typeface="Arial" pitchFamily="34" charset="0"/>
              <a:ea typeface="ＭＳ Ｐゴシック" pitchFamily="34" charset="-128"/>
              <a:cs typeface="Arial" pitchFamily="34" charset="0"/>
            </a:rPr>
            <a:t>(Artículo 29)</a:t>
          </a:r>
          <a:br>
            <a:rPr lang="es-CO" sz="1600" b="1" kern="1200" dirty="0" smtClean="0">
              <a:solidFill>
                <a:srgbClr val="800000"/>
              </a:solidFill>
              <a:latin typeface="Arial" pitchFamily="34" charset="0"/>
              <a:ea typeface="ＭＳ Ｐゴシック" pitchFamily="34" charset="-128"/>
              <a:cs typeface="Arial" pitchFamily="34" charset="0"/>
            </a:rPr>
          </a:br>
          <a:endParaRPr lang="es-CO" sz="1600" b="1" kern="1200" dirty="0" smtClean="0">
            <a:solidFill>
              <a:srgbClr val="800000"/>
            </a:solidFill>
            <a:latin typeface="Arial" pitchFamily="34" charset="0"/>
            <a:ea typeface="ＭＳ Ｐゴシック" pitchFamily="34" charset="-128"/>
            <a:cs typeface="Arial" pitchFamily="34" charset="0"/>
          </a:endParaRPr>
        </a:p>
        <a:p>
          <a:pPr lvl="0" algn="ctr" defTabSz="800100">
            <a:lnSpc>
              <a:spcPct val="90000"/>
            </a:lnSpc>
            <a:spcBef>
              <a:spcPct val="0"/>
            </a:spcBef>
            <a:spcAft>
              <a:spcPct val="35000"/>
            </a:spcAft>
          </a:pPr>
          <a:endParaRPr lang="es-CO" sz="100" kern="1200" dirty="0" smtClean="0">
            <a:solidFill>
              <a:srgbClr val="000000"/>
            </a:solidFill>
          </a:endParaRPr>
        </a:p>
        <a:p>
          <a:pPr lvl="0" algn="ctr" defTabSz="800100">
            <a:lnSpc>
              <a:spcPct val="90000"/>
            </a:lnSpc>
            <a:spcBef>
              <a:spcPct val="0"/>
            </a:spcBef>
            <a:spcAft>
              <a:spcPct val="35000"/>
            </a:spcAft>
          </a:pPr>
          <a:r>
            <a:rPr lang="es-CO" sz="2000" kern="1200" dirty="0" smtClean="0">
              <a:solidFill>
                <a:srgbClr val="000000"/>
              </a:solidFill>
            </a:rPr>
            <a:t>Incluye </a:t>
          </a:r>
          <a:r>
            <a:rPr lang="es-CO" sz="2000" b="1" kern="1200" dirty="0" smtClean="0">
              <a:solidFill>
                <a:srgbClr val="000000"/>
              </a:solidFill>
            </a:rPr>
            <a:t>protocolos</a:t>
          </a:r>
          <a:r>
            <a:rPr lang="es-CO" sz="2000" kern="1200" dirty="0" smtClean="0">
              <a:solidFill>
                <a:srgbClr val="000000"/>
              </a:solidFill>
            </a:rPr>
            <a:t> a seguir  al interior de la </a:t>
          </a:r>
          <a:r>
            <a:rPr lang="es-CO" sz="2000" b="1" kern="1200" dirty="0" smtClean="0">
              <a:solidFill>
                <a:srgbClr val="000000"/>
              </a:solidFill>
            </a:rPr>
            <a:t>institución educativa </a:t>
          </a:r>
          <a:r>
            <a:rPr lang="es-CO" sz="2000" kern="1200" dirty="0" smtClean="0">
              <a:solidFill>
                <a:srgbClr val="000000"/>
              </a:solidFill>
            </a:rPr>
            <a:t>y  a nivel intersectorial.</a:t>
          </a:r>
          <a:endParaRPr lang="es-CO" sz="2000" kern="1200" dirty="0">
            <a:solidFill>
              <a:srgbClr val="000000"/>
            </a:solidFill>
          </a:endParaRPr>
        </a:p>
      </dsp:txBody>
      <dsp:txXfrm>
        <a:off x="18" y="415531"/>
        <a:ext cx="2880150" cy="3960301"/>
      </dsp:txXfrm>
    </dsp:sp>
    <dsp:sp modelId="{D070D939-27C9-40FA-90F1-467C6B7ED414}">
      <dsp:nvSpPr>
        <dsp:cNvPr id="0" name=""/>
        <dsp:cNvSpPr/>
      </dsp:nvSpPr>
      <dsp:spPr>
        <a:xfrm>
          <a:off x="2873533" y="415531"/>
          <a:ext cx="2880150" cy="3960301"/>
        </a:xfrm>
        <a:prstGeom prst="rect">
          <a:avLst/>
        </a:prstGeom>
        <a:solidFill>
          <a:srgbClr val="FFFFFF"/>
        </a:solidFill>
        <a:ln w="9525" cap="flat" cmpd="sng" algn="ctr">
          <a:solidFill>
            <a:schemeClr val="accent1"/>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O" sz="1800" b="1" kern="1200" dirty="0" smtClean="0">
              <a:solidFill>
                <a:srgbClr val="800000"/>
              </a:solidFill>
              <a:latin typeface="Arial" pitchFamily="34" charset="0"/>
              <a:ea typeface="ＭＳ Ｐゴシック" pitchFamily="34" charset="-128"/>
              <a:cs typeface="Arial" pitchFamily="34" charset="0"/>
            </a:rPr>
            <a:t>Sistema de Información Unificado de Convivencia Escolar </a:t>
          </a:r>
        </a:p>
        <a:p>
          <a:pPr lvl="0" algn="ctr" defTabSz="800100">
            <a:lnSpc>
              <a:spcPct val="90000"/>
            </a:lnSpc>
            <a:spcBef>
              <a:spcPct val="0"/>
            </a:spcBef>
            <a:spcAft>
              <a:spcPct val="35000"/>
            </a:spcAft>
          </a:pPr>
          <a:r>
            <a:rPr lang="es-CO" sz="1600" b="1" kern="1200" dirty="0" smtClean="0">
              <a:solidFill>
                <a:srgbClr val="800000"/>
              </a:solidFill>
              <a:latin typeface="Arial" pitchFamily="34" charset="0"/>
              <a:ea typeface="ＭＳ Ｐゴシック" pitchFamily="34" charset="-128"/>
              <a:cs typeface="Arial" pitchFamily="34" charset="0"/>
            </a:rPr>
            <a:t>(Artículo 28)</a:t>
          </a:r>
        </a:p>
        <a:p>
          <a:pPr lvl="0" algn="ctr" defTabSz="800100">
            <a:lnSpc>
              <a:spcPct val="90000"/>
            </a:lnSpc>
            <a:spcBef>
              <a:spcPct val="0"/>
            </a:spcBef>
            <a:spcAft>
              <a:spcPct val="35000"/>
            </a:spcAft>
          </a:pPr>
          <a:r>
            <a:rPr lang="es-CO" sz="2000" kern="1200" dirty="0" smtClean="0">
              <a:solidFill>
                <a:srgbClr val="000000"/>
              </a:solidFill>
            </a:rPr>
            <a:t>Para la </a:t>
          </a:r>
          <a:r>
            <a:rPr lang="es-CO" sz="2000" b="1" kern="1200" dirty="0" smtClean="0">
              <a:solidFill>
                <a:srgbClr val="000000"/>
              </a:solidFill>
            </a:rPr>
            <a:t>identificación, registro y seguimiento </a:t>
          </a:r>
          <a:r>
            <a:rPr lang="es-CO" sz="2000" kern="1200" dirty="0" smtClean="0">
              <a:solidFill>
                <a:srgbClr val="000000"/>
              </a:solidFill>
            </a:rPr>
            <a:t>de los casos de acoso, violencia escolar y de vulneración de derechos sexuales y reproductivos.</a:t>
          </a:r>
          <a:endParaRPr lang="es-CO" sz="2000" kern="1200" dirty="0">
            <a:solidFill>
              <a:srgbClr val="000000"/>
            </a:solidFill>
          </a:endParaRPr>
        </a:p>
      </dsp:txBody>
      <dsp:txXfrm>
        <a:off x="2873533" y="415531"/>
        <a:ext cx="2880150" cy="3960301"/>
      </dsp:txXfrm>
    </dsp:sp>
    <dsp:sp modelId="{48DC9AC9-E4E9-4038-9C37-D929AFE7E50D}">
      <dsp:nvSpPr>
        <dsp:cNvPr id="0" name=""/>
        <dsp:cNvSpPr/>
      </dsp:nvSpPr>
      <dsp:spPr>
        <a:xfrm>
          <a:off x="5753683" y="415531"/>
          <a:ext cx="2880150" cy="3960301"/>
        </a:xfrm>
        <a:prstGeom prst="rect">
          <a:avLst/>
        </a:prstGeom>
        <a:solidFill>
          <a:srgbClr val="FFFFFF"/>
        </a:soli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s-CO" sz="1800" b="1" kern="1200" dirty="0" smtClean="0">
              <a:solidFill>
                <a:srgbClr val="800000"/>
              </a:solidFill>
              <a:latin typeface="Arial" pitchFamily="34" charset="0"/>
              <a:ea typeface="ＭＳ Ｐゴシック" pitchFamily="34" charset="-128"/>
              <a:cs typeface="Arial" pitchFamily="34" charset="0"/>
            </a:rPr>
            <a:t>Alianzas para la Orientación Escolar</a:t>
          </a:r>
        </a:p>
        <a:p>
          <a:pPr lvl="0" algn="ctr" defTabSz="800100">
            <a:lnSpc>
              <a:spcPct val="90000"/>
            </a:lnSpc>
            <a:spcBef>
              <a:spcPct val="0"/>
            </a:spcBef>
            <a:spcAft>
              <a:spcPct val="35000"/>
            </a:spcAft>
          </a:pPr>
          <a:r>
            <a:rPr lang="es-CO" sz="1600" b="1" kern="1200" dirty="0" smtClean="0">
              <a:solidFill>
                <a:srgbClr val="800000"/>
              </a:solidFill>
              <a:latin typeface="Arial" pitchFamily="34" charset="0"/>
              <a:ea typeface="ＭＳ Ｐゴシック" pitchFamily="34" charset="-128"/>
              <a:cs typeface="Arial" pitchFamily="34" charset="0"/>
            </a:rPr>
            <a:t>(Artículo 32)</a:t>
          </a:r>
          <a:endParaRPr lang="es-CO" sz="1200" kern="1200" dirty="0" smtClean="0">
            <a:solidFill>
              <a:srgbClr val="000000"/>
            </a:solidFill>
          </a:endParaRPr>
        </a:p>
        <a:p>
          <a:pPr lvl="0" algn="ctr" defTabSz="800100">
            <a:lnSpc>
              <a:spcPct val="90000"/>
            </a:lnSpc>
            <a:spcBef>
              <a:spcPct val="0"/>
            </a:spcBef>
            <a:spcAft>
              <a:spcPct val="35000"/>
            </a:spcAft>
          </a:pPr>
          <a:r>
            <a:rPr lang="es-CO" sz="1800" kern="1200" dirty="0" smtClean="0">
              <a:solidFill>
                <a:srgbClr val="000000"/>
              </a:solidFill>
            </a:rPr>
            <a:t>Con las instituciones de educación superior, a través de la creación de </a:t>
          </a:r>
          <a:r>
            <a:rPr lang="es-CO" sz="1800" b="1" kern="1200" dirty="0" smtClean="0">
              <a:solidFill>
                <a:srgbClr val="000000"/>
              </a:solidFill>
            </a:rPr>
            <a:t>espacios de práctica de estudiantes de último semestre  </a:t>
          </a:r>
          <a:r>
            <a:rPr lang="es-CO" sz="1800" kern="1200" dirty="0" smtClean="0">
              <a:solidFill>
                <a:srgbClr val="000000"/>
              </a:solidFill>
            </a:rPr>
            <a:t>para participar en el proceso de orientación escolar </a:t>
          </a:r>
          <a:r>
            <a:rPr lang="es-CO" sz="1800" b="1" kern="1200" dirty="0" smtClean="0">
              <a:solidFill>
                <a:srgbClr val="000000"/>
              </a:solidFill>
            </a:rPr>
            <a:t>para</a:t>
          </a:r>
          <a:r>
            <a:rPr lang="es-CO" sz="1800" kern="1200" dirty="0" smtClean="0">
              <a:solidFill>
                <a:srgbClr val="000000"/>
              </a:solidFill>
            </a:rPr>
            <a:t> la convivencia y </a:t>
          </a:r>
          <a:r>
            <a:rPr lang="es-CO" sz="1800" b="1" kern="1200" dirty="0" smtClean="0">
              <a:solidFill>
                <a:srgbClr val="000000"/>
              </a:solidFill>
            </a:rPr>
            <a:t>apoyar al Comité Escolar de Convivencia </a:t>
          </a:r>
          <a:r>
            <a:rPr lang="es-CO" sz="1800" kern="1200" dirty="0" smtClean="0">
              <a:solidFill>
                <a:srgbClr val="000000"/>
              </a:solidFill>
            </a:rPr>
            <a:t>como enlace con las demás entidades que hacen parte del Sistema.</a:t>
          </a:r>
        </a:p>
      </dsp:txBody>
      <dsp:txXfrm>
        <a:off x="5753683" y="415531"/>
        <a:ext cx="2880150" cy="3960301"/>
      </dsp:txXfrm>
    </dsp:sp>
    <dsp:sp modelId="{F38D21D1-5F32-4EA1-9135-5403414A829A}">
      <dsp:nvSpPr>
        <dsp:cNvPr id="0" name=""/>
        <dsp:cNvSpPr/>
      </dsp:nvSpPr>
      <dsp:spPr>
        <a:xfrm>
          <a:off x="0" y="3655691"/>
          <a:ext cx="8640762" cy="373001"/>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B93CC-C4F8-4285-8E66-6872C859ADE1}">
      <dsp:nvSpPr>
        <dsp:cNvPr id="0" name=""/>
        <dsp:cNvSpPr/>
      </dsp:nvSpPr>
      <dsp:spPr>
        <a:xfrm>
          <a:off x="1980131" y="893"/>
          <a:ext cx="2015385" cy="126340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b="0" kern="1200" dirty="0" smtClean="0">
              <a:latin typeface="Arial" pitchFamily="34" charset="0"/>
              <a:cs typeface="Arial" pitchFamily="34" charset="0"/>
            </a:rPr>
            <a:t>Manual de Convivencia</a:t>
          </a:r>
          <a:endParaRPr lang="es-CO" sz="1800" b="0" kern="1200" dirty="0">
            <a:latin typeface="Arial" pitchFamily="34" charset="0"/>
            <a:cs typeface="Arial" pitchFamily="34" charset="0"/>
          </a:endParaRPr>
        </a:p>
      </dsp:txBody>
      <dsp:txXfrm>
        <a:off x="2275277" y="185915"/>
        <a:ext cx="1425093" cy="893362"/>
      </dsp:txXfrm>
    </dsp:sp>
    <dsp:sp modelId="{FDB601AA-1603-4C33-AC55-E47064FB3ED0}">
      <dsp:nvSpPr>
        <dsp:cNvPr id="0" name=""/>
        <dsp:cNvSpPr/>
      </dsp:nvSpPr>
      <dsp:spPr>
        <a:xfrm rot="2700000">
          <a:off x="3553007" y="1086415"/>
          <a:ext cx="203670" cy="4263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3561955" y="1150093"/>
        <a:ext cx="142569" cy="255839"/>
      </dsp:txXfrm>
    </dsp:sp>
    <dsp:sp modelId="{20D86B61-7E22-4CEE-92B6-0AA4B83CD90B}">
      <dsp:nvSpPr>
        <dsp:cNvPr id="0" name=""/>
        <dsp:cNvSpPr/>
      </dsp:nvSpPr>
      <dsp:spPr>
        <a:xfrm>
          <a:off x="3322322" y="1343083"/>
          <a:ext cx="2015385" cy="126340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0" kern="1200" dirty="0" smtClean="0">
              <a:latin typeface="Arial" pitchFamily="34" charset="0"/>
              <a:cs typeface="Arial" pitchFamily="34" charset="0"/>
            </a:rPr>
            <a:t>Ruta de Atención Integral para la Convivencia Escolar</a:t>
          </a:r>
          <a:endParaRPr lang="es-CO" sz="1600" b="0" kern="1200" dirty="0">
            <a:latin typeface="Arial" pitchFamily="34" charset="0"/>
            <a:cs typeface="Arial" pitchFamily="34" charset="0"/>
          </a:endParaRPr>
        </a:p>
      </dsp:txBody>
      <dsp:txXfrm>
        <a:off x="3617468" y="1528105"/>
        <a:ext cx="1425093" cy="893362"/>
      </dsp:txXfrm>
    </dsp:sp>
    <dsp:sp modelId="{389F4FEF-DE72-40BC-B583-581B329DDAAF}">
      <dsp:nvSpPr>
        <dsp:cNvPr id="0" name=""/>
        <dsp:cNvSpPr/>
      </dsp:nvSpPr>
      <dsp:spPr>
        <a:xfrm rot="8100000">
          <a:off x="3561159" y="2428606"/>
          <a:ext cx="203670" cy="4263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10800000">
        <a:off x="3613312" y="2492284"/>
        <a:ext cx="142569" cy="255839"/>
      </dsp:txXfrm>
    </dsp:sp>
    <dsp:sp modelId="{AE7A2726-D470-4399-B2E1-C418E3330831}">
      <dsp:nvSpPr>
        <dsp:cNvPr id="0" name=""/>
        <dsp:cNvSpPr/>
      </dsp:nvSpPr>
      <dsp:spPr>
        <a:xfrm>
          <a:off x="1980131" y="2685274"/>
          <a:ext cx="2015385" cy="126340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0" kern="1200" dirty="0" smtClean="0">
              <a:latin typeface="Arial" pitchFamily="34" charset="0"/>
              <a:cs typeface="Arial" pitchFamily="34" charset="0"/>
            </a:rPr>
            <a:t>¿Qué puedo hacer para fortalecer la convivencia escolar?</a:t>
          </a:r>
          <a:endParaRPr lang="es-CO" sz="1600" b="0" kern="1200" dirty="0">
            <a:latin typeface="Arial" pitchFamily="34" charset="0"/>
            <a:cs typeface="Arial" pitchFamily="34" charset="0"/>
          </a:endParaRPr>
        </a:p>
      </dsp:txBody>
      <dsp:txXfrm>
        <a:off x="2275277" y="2870296"/>
        <a:ext cx="1425093" cy="893362"/>
      </dsp:txXfrm>
    </dsp:sp>
    <dsp:sp modelId="{84D461F5-FB07-4AA2-A585-A50B29FA564C}">
      <dsp:nvSpPr>
        <dsp:cNvPr id="0" name=""/>
        <dsp:cNvSpPr/>
      </dsp:nvSpPr>
      <dsp:spPr>
        <a:xfrm rot="13500000">
          <a:off x="2218969" y="2436758"/>
          <a:ext cx="203670" cy="42639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rot="10800000">
        <a:off x="2271122" y="2543640"/>
        <a:ext cx="142569" cy="255839"/>
      </dsp:txXfrm>
    </dsp:sp>
    <dsp:sp modelId="{E2F55D2E-1C61-44EA-A3E1-91189F1F00D0}">
      <dsp:nvSpPr>
        <dsp:cNvPr id="0" name=""/>
        <dsp:cNvSpPr/>
      </dsp:nvSpPr>
      <dsp:spPr>
        <a:xfrm>
          <a:off x="637940" y="1343083"/>
          <a:ext cx="2015385" cy="126340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CO" sz="1600" b="0" kern="1200" dirty="0" smtClean="0">
              <a:latin typeface="Arial" pitchFamily="34" charset="0"/>
              <a:cs typeface="Arial" pitchFamily="34" charset="0"/>
            </a:rPr>
            <a:t>Convivencia y Derechos Sexuales y Reproductivos en la escuela </a:t>
          </a:r>
          <a:endParaRPr lang="es-CO" sz="1600" b="0" kern="1200" dirty="0">
            <a:latin typeface="Arial" pitchFamily="34" charset="0"/>
            <a:cs typeface="Arial" pitchFamily="34" charset="0"/>
          </a:endParaRPr>
        </a:p>
      </dsp:txBody>
      <dsp:txXfrm>
        <a:off x="933086" y="1528105"/>
        <a:ext cx="1425093" cy="893362"/>
      </dsp:txXfrm>
    </dsp:sp>
    <dsp:sp modelId="{BA1B5315-A2B8-4842-BE45-2793D39D10C3}">
      <dsp:nvSpPr>
        <dsp:cNvPr id="0" name=""/>
        <dsp:cNvSpPr/>
      </dsp:nvSpPr>
      <dsp:spPr>
        <a:xfrm rot="18900000">
          <a:off x="2210817" y="1094567"/>
          <a:ext cx="203670" cy="4263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CO" sz="1800" kern="1200"/>
        </a:p>
      </dsp:txBody>
      <dsp:txXfrm>
        <a:off x="2219765" y="1201449"/>
        <a:ext cx="142569" cy="255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F4984-5CF7-4C47-A90C-7DD1D58FB7A3}">
      <dsp:nvSpPr>
        <dsp:cNvPr id="0" name=""/>
        <dsp:cNvSpPr/>
      </dsp:nvSpPr>
      <dsp:spPr>
        <a:xfrm>
          <a:off x="904044" y="0"/>
          <a:ext cx="4768303" cy="4768303"/>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F5341-D88C-432B-82D2-A10A371F18C5}">
      <dsp:nvSpPr>
        <dsp:cNvPr id="0" name=""/>
        <dsp:cNvSpPr/>
      </dsp:nvSpPr>
      <dsp:spPr>
        <a:xfrm>
          <a:off x="1213983" y="309939"/>
          <a:ext cx="1907321" cy="19073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Enfoque de derechos humanos</a:t>
          </a:r>
          <a:endParaRPr lang="es-CO" sz="2000" kern="1200" dirty="0">
            <a:latin typeface="Arial" pitchFamily="34" charset="0"/>
            <a:cs typeface="Arial" pitchFamily="34" charset="0"/>
          </a:endParaRPr>
        </a:p>
      </dsp:txBody>
      <dsp:txXfrm>
        <a:off x="1307091" y="403047"/>
        <a:ext cx="1721105" cy="1721105"/>
      </dsp:txXfrm>
    </dsp:sp>
    <dsp:sp modelId="{B88B98F9-647E-45D8-A3BC-1E48E75526CF}">
      <dsp:nvSpPr>
        <dsp:cNvPr id="0" name=""/>
        <dsp:cNvSpPr/>
      </dsp:nvSpPr>
      <dsp:spPr>
        <a:xfrm>
          <a:off x="3455086" y="309939"/>
          <a:ext cx="1907321" cy="1907321"/>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Enfoque de género</a:t>
          </a:r>
          <a:endParaRPr lang="es-CO" sz="2000" kern="1200" dirty="0">
            <a:latin typeface="Arial" pitchFamily="34" charset="0"/>
            <a:cs typeface="Arial" pitchFamily="34" charset="0"/>
          </a:endParaRPr>
        </a:p>
      </dsp:txBody>
      <dsp:txXfrm>
        <a:off x="3548194" y="403047"/>
        <a:ext cx="1721105" cy="1721105"/>
      </dsp:txXfrm>
    </dsp:sp>
    <dsp:sp modelId="{BB1D7A6F-2254-4E41-B280-EEA7225D1B31}">
      <dsp:nvSpPr>
        <dsp:cNvPr id="0" name=""/>
        <dsp:cNvSpPr/>
      </dsp:nvSpPr>
      <dsp:spPr>
        <a:xfrm>
          <a:off x="1213983" y="2551042"/>
          <a:ext cx="1907321" cy="1907321"/>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Enfoque diferencial</a:t>
          </a:r>
          <a:endParaRPr lang="es-CO" sz="2000" kern="1200" dirty="0">
            <a:latin typeface="Arial" pitchFamily="34" charset="0"/>
            <a:cs typeface="Arial" pitchFamily="34" charset="0"/>
          </a:endParaRPr>
        </a:p>
      </dsp:txBody>
      <dsp:txXfrm>
        <a:off x="1307091" y="2644150"/>
        <a:ext cx="1721105" cy="1721105"/>
      </dsp:txXfrm>
    </dsp:sp>
    <dsp:sp modelId="{46A2C1B5-3A0D-4E9A-90DB-DB65576B288D}">
      <dsp:nvSpPr>
        <dsp:cNvPr id="0" name=""/>
        <dsp:cNvSpPr/>
      </dsp:nvSpPr>
      <dsp:spPr>
        <a:xfrm>
          <a:off x="3455086" y="2551042"/>
          <a:ext cx="1907321" cy="190732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kern="1200" dirty="0" smtClean="0">
              <a:latin typeface="Arial" pitchFamily="34" charset="0"/>
              <a:cs typeface="Arial" pitchFamily="34" charset="0"/>
            </a:rPr>
            <a:t>Enfoque desarrollo de competencias</a:t>
          </a:r>
          <a:endParaRPr lang="es-CO" sz="2000" kern="1200" dirty="0">
            <a:latin typeface="Arial" pitchFamily="34" charset="0"/>
            <a:cs typeface="Arial" pitchFamily="34" charset="0"/>
          </a:endParaRPr>
        </a:p>
      </dsp:txBody>
      <dsp:txXfrm>
        <a:off x="3548194" y="2644150"/>
        <a:ext cx="1721105" cy="17211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AAE7B-C0AE-43C9-B909-8E2DB759948E}">
      <dsp:nvSpPr>
        <dsp:cNvPr id="0" name=""/>
        <dsp:cNvSpPr/>
      </dsp:nvSpPr>
      <dsp:spPr>
        <a:xfrm>
          <a:off x="1147524" y="0"/>
          <a:ext cx="4840311" cy="4840311"/>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9B8826-D872-4EB2-A5C6-C60A9E562797}">
      <dsp:nvSpPr>
        <dsp:cNvPr id="0" name=""/>
        <dsp:cNvSpPr/>
      </dsp:nvSpPr>
      <dsp:spPr>
        <a:xfrm>
          <a:off x="1462144" y="314620"/>
          <a:ext cx="1936124" cy="193612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itchFamily="34" charset="0"/>
              <a:cs typeface="Arial" pitchFamily="34" charset="0"/>
            </a:rPr>
            <a:t>1. Lectura de Contexto</a:t>
          </a:r>
          <a:endParaRPr lang="es-CO" sz="1800" kern="1200" dirty="0">
            <a:latin typeface="Arial" pitchFamily="34" charset="0"/>
            <a:cs typeface="Arial" pitchFamily="34" charset="0"/>
          </a:endParaRPr>
        </a:p>
      </dsp:txBody>
      <dsp:txXfrm>
        <a:off x="1556658" y="409134"/>
        <a:ext cx="1747096" cy="1747096"/>
      </dsp:txXfrm>
    </dsp:sp>
    <dsp:sp modelId="{A6F413B9-1893-42B4-9216-D5317FA5F2ED}">
      <dsp:nvSpPr>
        <dsp:cNvPr id="0" name=""/>
        <dsp:cNvSpPr/>
      </dsp:nvSpPr>
      <dsp:spPr>
        <a:xfrm>
          <a:off x="3737090" y="314620"/>
          <a:ext cx="1936124" cy="19361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itchFamily="34" charset="0"/>
              <a:cs typeface="Arial" pitchFamily="34" charset="0"/>
            </a:rPr>
            <a:t> 2.Construcción colectiva de normas</a:t>
          </a:r>
          <a:endParaRPr lang="es-CO" sz="1800" kern="1200" dirty="0">
            <a:latin typeface="Arial" pitchFamily="34" charset="0"/>
            <a:cs typeface="Arial" pitchFamily="34" charset="0"/>
          </a:endParaRPr>
        </a:p>
      </dsp:txBody>
      <dsp:txXfrm>
        <a:off x="3831604" y="409134"/>
        <a:ext cx="1747096" cy="1747096"/>
      </dsp:txXfrm>
    </dsp:sp>
    <dsp:sp modelId="{7A37FC61-EF20-46D6-A023-41C628C94EF1}">
      <dsp:nvSpPr>
        <dsp:cNvPr id="0" name=""/>
        <dsp:cNvSpPr/>
      </dsp:nvSpPr>
      <dsp:spPr>
        <a:xfrm>
          <a:off x="1462144" y="2589566"/>
          <a:ext cx="1936124" cy="19361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itchFamily="34" charset="0"/>
              <a:cs typeface="Arial" pitchFamily="34" charset="0"/>
            </a:rPr>
            <a:t>4. Protocolos para cada caso</a:t>
          </a:r>
          <a:endParaRPr lang="es-CO" sz="1800" kern="1200" dirty="0">
            <a:latin typeface="Arial" pitchFamily="34" charset="0"/>
            <a:cs typeface="Arial" pitchFamily="34" charset="0"/>
          </a:endParaRPr>
        </a:p>
      </dsp:txBody>
      <dsp:txXfrm>
        <a:off x="1556658" y="2684080"/>
        <a:ext cx="1747096" cy="1747096"/>
      </dsp:txXfrm>
    </dsp:sp>
    <dsp:sp modelId="{A9C8B4B7-0A4F-4352-B41A-D7ABD1269181}">
      <dsp:nvSpPr>
        <dsp:cNvPr id="0" name=""/>
        <dsp:cNvSpPr/>
      </dsp:nvSpPr>
      <dsp:spPr>
        <a:xfrm>
          <a:off x="3737090" y="2589566"/>
          <a:ext cx="1936124" cy="19361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latin typeface="Arial" pitchFamily="34" charset="0"/>
              <a:cs typeface="Arial" pitchFamily="34" charset="0"/>
            </a:rPr>
            <a:t>3. Inclusión de Pactos y Acuerdos  </a:t>
          </a:r>
          <a:endParaRPr lang="es-CO" sz="1800" kern="1200" dirty="0">
            <a:latin typeface="Arial" pitchFamily="34" charset="0"/>
            <a:cs typeface="Arial" pitchFamily="34" charset="0"/>
          </a:endParaRPr>
        </a:p>
      </dsp:txBody>
      <dsp:txXfrm>
        <a:off x="3831604" y="2684080"/>
        <a:ext cx="1747096" cy="17470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1B536-A58B-4B6C-8810-80DA3B7DD159}">
      <dsp:nvSpPr>
        <dsp:cNvPr id="0" name=""/>
        <dsp:cNvSpPr/>
      </dsp:nvSpPr>
      <dsp:spPr>
        <a:xfrm>
          <a:off x="1767917" y="2918278"/>
          <a:ext cx="2071353" cy="1778017"/>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s-CO" sz="1800" b="0" kern="1200" dirty="0" smtClean="0">
              <a:latin typeface="Arial" pitchFamily="34" charset="0"/>
              <a:cs typeface="Arial" pitchFamily="34" charset="0"/>
            </a:rPr>
            <a:t>Actualizando el manual de convivencia</a:t>
          </a:r>
          <a:endParaRPr lang="es-CO" sz="1800" b="0" kern="1200" dirty="0">
            <a:latin typeface="Arial" pitchFamily="34" charset="0"/>
            <a:cs typeface="Arial" pitchFamily="34" charset="0"/>
          </a:endParaRPr>
        </a:p>
      </dsp:txBody>
      <dsp:txXfrm>
        <a:off x="2088698" y="3193631"/>
        <a:ext cx="1429791" cy="1227311"/>
      </dsp:txXfrm>
    </dsp:sp>
    <dsp:sp modelId="{34815FEC-A239-4110-8D2E-8ACB55E1B618}">
      <dsp:nvSpPr>
        <dsp:cNvPr id="0" name=""/>
        <dsp:cNvSpPr/>
      </dsp:nvSpPr>
      <dsp:spPr>
        <a:xfrm>
          <a:off x="1832704" y="3703968"/>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0F83DD-0992-4BA9-B66F-35ECDB0A44BA}">
      <dsp:nvSpPr>
        <dsp:cNvPr id="0" name=""/>
        <dsp:cNvSpPr/>
      </dsp:nvSpPr>
      <dsp:spPr>
        <a:xfrm>
          <a:off x="9548" y="1951780"/>
          <a:ext cx="2071353" cy="17780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DE7CF-C5F3-4454-BD1C-C4CFE97D4793}">
      <dsp:nvSpPr>
        <dsp:cNvPr id="0" name=""/>
        <dsp:cNvSpPr/>
      </dsp:nvSpPr>
      <dsp:spPr>
        <a:xfrm>
          <a:off x="1412046" y="3483242"/>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dsp:style>
    </dsp:sp>
    <dsp:sp modelId="{3852F0C3-7747-4DA3-BC21-C06C0BD52662}">
      <dsp:nvSpPr>
        <dsp:cNvPr id="0" name=""/>
        <dsp:cNvSpPr/>
      </dsp:nvSpPr>
      <dsp:spPr>
        <a:xfrm>
          <a:off x="3539064" y="1974699"/>
          <a:ext cx="2071353" cy="1778017"/>
        </a:xfrm>
        <a:prstGeom prst="hexagon">
          <a:avLst>
            <a:gd name="adj" fmla="val 25000"/>
            <a:gd name="vf" fmla="val 115470"/>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s-CO" sz="1400" b="1" kern="1200" dirty="0" smtClean="0">
              <a:latin typeface="Arial" pitchFamily="34" charset="0"/>
              <a:cs typeface="Arial" pitchFamily="34" charset="0"/>
            </a:rPr>
            <a:t>Acontecimiento </a:t>
          </a:r>
        </a:p>
        <a:p>
          <a:pPr lvl="0" algn="ctr" defTabSz="622300">
            <a:lnSpc>
              <a:spcPct val="90000"/>
            </a:lnSpc>
            <a:spcBef>
              <a:spcPct val="0"/>
            </a:spcBef>
            <a:spcAft>
              <a:spcPct val="35000"/>
            </a:spcAft>
          </a:pPr>
          <a:r>
            <a:rPr lang="es-CO" sz="1400" b="1" kern="1200" dirty="0" smtClean="0">
              <a:latin typeface="Arial" pitchFamily="34" charset="0"/>
              <a:cs typeface="Arial" pitchFamily="34" charset="0"/>
            </a:rPr>
            <a:t>pedagógico</a:t>
          </a:r>
          <a:endParaRPr lang="es-CO" sz="1400" kern="1200" dirty="0">
            <a:latin typeface="Arial" pitchFamily="34" charset="0"/>
            <a:cs typeface="Arial" pitchFamily="34" charset="0"/>
          </a:endParaRPr>
        </a:p>
      </dsp:txBody>
      <dsp:txXfrm>
        <a:off x="3859845" y="2250052"/>
        <a:ext cx="1429791" cy="1227311"/>
      </dsp:txXfrm>
    </dsp:sp>
    <dsp:sp modelId="{A2DC03C8-7D18-4351-9420-527CCE836D62}">
      <dsp:nvSpPr>
        <dsp:cNvPr id="0" name=""/>
        <dsp:cNvSpPr/>
      </dsp:nvSpPr>
      <dsp:spPr>
        <a:xfrm>
          <a:off x="4943383" y="3467744"/>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214361"/>
              <a:satOff val="-4823"/>
              <a:lumOff val="-784"/>
              <a:alphaOff val="0"/>
            </a:schemeClr>
          </a:solidFill>
          <a:prstDash val="solid"/>
        </a:ln>
        <a:effectLst/>
      </dsp:spPr>
      <dsp:style>
        <a:lnRef idx="2">
          <a:scrgbClr r="0" g="0" b="0"/>
        </a:lnRef>
        <a:fillRef idx="1">
          <a:scrgbClr r="0" g="0" b="0"/>
        </a:fillRef>
        <a:effectRef idx="0">
          <a:scrgbClr r="0" g="0" b="0"/>
        </a:effectRef>
        <a:fontRef idx="minor"/>
      </dsp:style>
    </dsp:sp>
    <dsp:sp modelId="{E21A6A0F-763B-4A49-AD0D-DD9440B2638E}">
      <dsp:nvSpPr>
        <dsp:cNvPr id="0" name=""/>
        <dsp:cNvSpPr/>
      </dsp:nvSpPr>
      <dsp:spPr>
        <a:xfrm>
          <a:off x="5290129" y="2915460"/>
          <a:ext cx="2071353" cy="17780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sp>
    <dsp:sp modelId="{727F3916-0288-4EAA-8FB5-3549346C4E18}">
      <dsp:nvSpPr>
        <dsp:cNvPr id="0" name=""/>
        <dsp:cNvSpPr/>
      </dsp:nvSpPr>
      <dsp:spPr>
        <a:xfrm>
          <a:off x="5337579" y="3711952"/>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4821541"/>
              <a:satOff val="-7234"/>
              <a:lumOff val="-1176"/>
              <a:alphaOff val="0"/>
            </a:schemeClr>
          </a:solidFill>
          <a:prstDash val="solid"/>
        </a:ln>
        <a:effectLst/>
      </dsp:spPr>
      <dsp:style>
        <a:lnRef idx="2">
          <a:scrgbClr r="0" g="0" b="0"/>
        </a:lnRef>
        <a:fillRef idx="1">
          <a:scrgbClr r="0" g="0" b="0"/>
        </a:fillRef>
        <a:effectRef idx="0">
          <a:scrgbClr r="0" g="0" b="0"/>
        </a:effectRef>
        <a:fontRef idx="minor"/>
      </dsp:style>
    </dsp:sp>
    <dsp:sp modelId="{3421B969-FD7F-4C5C-9A0F-29C25952F416}">
      <dsp:nvSpPr>
        <dsp:cNvPr id="0" name=""/>
        <dsp:cNvSpPr/>
      </dsp:nvSpPr>
      <dsp:spPr>
        <a:xfrm>
          <a:off x="1767917" y="980116"/>
          <a:ext cx="2071353" cy="1778017"/>
        </a:xfrm>
        <a:prstGeom prst="hexagon">
          <a:avLst>
            <a:gd name="adj" fmla="val 25000"/>
            <a:gd name="vf" fmla="val 115470"/>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lvl="0" algn="ctr" defTabSz="800100">
            <a:lnSpc>
              <a:spcPct val="90000"/>
            </a:lnSpc>
            <a:spcBef>
              <a:spcPct val="0"/>
            </a:spcBef>
            <a:spcAft>
              <a:spcPct val="35000"/>
            </a:spcAft>
          </a:pPr>
          <a:r>
            <a:rPr lang="es-CO" sz="1800" kern="1200" dirty="0" smtClean="0">
              <a:latin typeface="Arial" pitchFamily="34" charset="0"/>
              <a:cs typeface="Arial" pitchFamily="34" charset="0"/>
            </a:rPr>
            <a:t>Definición convivencia y manual de convivencia</a:t>
          </a:r>
          <a:endParaRPr lang="es-CO" sz="1800" kern="1200" dirty="0">
            <a:latin typeface="Arial" pitchFamily="34" charset="0"/>
            <a:cs typeface="Arial" pitchFamily="34" charset="0"/>
          </a:endParaRPr>
        </a:p>
      </dsp:txBody>
      <dsp:txXfrm>
        <a:off x="2088698" y="1255469"/>
        <a:ext cx="1429791" cy="1227311"/>
      </dsp:txXfrm>
    </dsp:sp>
    <dsp:sp modelId="{7D05E30E-1556-4582-91D1-76517F7EE673}">
      <dsp:nvSpPr>
        <dsp:cNvPr id="0" name=""/>
        <dsp:cNvSpPr/>
      </dsp:nvSpPr>
      <dsp:spPr>
        <a:xfrm>
          <a:off x="3177714" y="1016748"/>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6428722"/>
              <a:satOff val="-9646"/>
              <a:lumOff val="-1569"/>
              <a:alphaOff val="0"/>
            </a:schemeClr>
          </a:solidFill>
          <a:prstDash val="solid"/>
        </a:ln>
        <a:effectLst/>
      </dsp:spPr>
      <dsp:style>
        <a:lnRef idx="2">
          <a:scrgbClr r="0" g="0" b="0"/>
        </a:lnRef>
        <a:fillRef idx="1">
          <a:scrgbClr r="0" g="0" b="0"/>
        </a:fillRef>
        <a:effectRef idx="0">
          <a:scrgbClr r="0" g="0" b="0"/>
        </a:effectRef>
        <a:fontRef idx="minor"/>
      </dsp:style>
    </dsp:sp>
    <dsp:sp modelId="{E799F27A-CEA7-4E19-971A-5A8805B8E943}">
      <dsp:nvSpPr>
        <dsp:cNvPr id="0" name=""/>
        <dsp:cNvSpPr/>
      </dsp:nvSpPr>
      <dsp:spPr>
        <a:xfrm>
          <a:off x="3524461" y="0"/>
          <a:ext cx="2071353" cy="17780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sp>
    <dsp:sp modelId="{0FB8FA4E-E9BF-43B2-A7E1-2F6C4BEB844D}">
      <dsp:nvSpPr>
        <dsp:cNvPr id="0" name=""/>
        <dsp:cNvSpPr/>
      </dsp:nvSpPr>
      <dsp:spPr>
        <a:xfrm>
          <a:off x="3571910" y="788038"/>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8035903"/>
              <a:satOff val="-12057"/>
              <a:lumOff val="-1961"/>
              <a:alphaOff val="0"/>
            </a:schemeClr>
          </a:solidFill>
          <a:prstDash val="solid"/>
        </a:ln>
        <a:effectLst/>
      </dsp:spPr>
      <dsp:style>
        <a:lnRef idx="2">
          <a:scrgbClr r="0" g="0" b="0"/>
        </a:lnRef>
        <a:fillRef idx="1">
          <a:scrgbClr r="0" g="0" b="0"/>
        </a:fillRef>
        <a:effectRef idx="0">
          <a:scrgbClr r="0" g="0" b="0"/>
        </a:effectRef>
        <a:fontRef idx="minor"/>
      </dsp:style>
    </dsp:sp>
    <dsp:sp modelId="{57B287D5-D5B0-43AB-8CA5-41B616E57CCC}">
      <dsp:nvSpPr>
        <dsp:cNvPr id="0" name=""/>
        <dsp:cNvSpPr/>
      </dsp:nvSpPr>
      <dsp:spPr>
        <a:xfrm>
          <a:off x="5290129" y="977299"/>
          <a:ext cx="2071353" cy="1778017"/>
        </a:xfrm>
        <a:prstGeom prst="hexagon">
          <a:avLst>
            <a:gd name="adj" fmla="val 25000"/>
            <a:gd name="vf" fmla="val 11547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s-CO" sz="2000" b="0" kern="1200" dirty="0" smtClean="0">
              <a:latin typeface="Arial" pitchFamily="34" charset="0"/>
              <a:cs typeface="Arial" pitchFamily="34" charset="0"/>
            </a:rPr>
            <a:t>Glosario</a:t>
          </a:r>
          <a:endParaRPr lang="es-CO" sz="2000" b="0" kern="1200" dirty="0">
            <a:latin typeface="Arial" pitchFamily="34" charset="0"/>
            <a:cs typeface="Arial" pitchFamily="34" charset="0"/>
          </a:endParaRPr>
        </a:p>
      </dsp:txBody>
      <dsp:txXfrm>
        <a:off x="5610910" y="1252652"/>
        <a:ext cx="1429791" cy="1227311"/>
      </dsp:txXfrm>
    </dsp:sp>
    <dsp:sp modelId="{A5221031-05C4-4FC5-A8CF-0A6237F5CE9A}">
      <dsp:nvSpPr>
        <dsp:cNvPr id="0" name=""/>
        <dsp:cNvSpPr/>
      </dsp:nvSpPr>
      <dsp:spPr>
        <a:xfrm>
          <a:off x="7071310" y="1762050"/>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9643083"/>
              <a:satOff val="-14469"/>
              <a:lumOff val="-2353"/>
              <a:alphaOff val="0"/>
            </a:schemeClr>
          </a:solidFill>
          <a:prstDash val="solid"/>
        </a:ln>
        <a:effectLst/>
      </dsp:spPr>
      <dsp:style>
        <a:lnRef idx="2">
          <a:scrgbClr r="0" g="0" b="0"/>
        </a:lnRef>
        <a:fillRef idx="1">
          <a:scrgbClr r="0" g="0" b="0"/>
        </a:fillRef>
        <a:effectRef idx="0">
          <a:scrgbClr r="0" g="0" b="0"/>
        </a:effectRef>
        <a:fontRef idx="minor"/>
      </dsp:style>
    </dsp:sp>
    <dsp:sp modelId="{F58CE7F5-5D01-4539-B417-10DC89ECB100}">
      <dsp:nvSpPr>
        <dsp:cNvPr id="0" name=""/>
        <dsp:cNvSpPr/>
      </dsp:nvSpPr>
      <dsp:spPr>
        <a:xfrm>
          <a:off x="7063098" y="1954598"/>
          <a:ext cx="2071353" cy="1778017"/>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0AF302F0-FCA9-4E5A-A927-5052CA4B7245}">
      <dsp:nvSpPr>
        <dsp:cNvPr id="0" name=""/>
        <dsp:cNvSpPr/>
      </dsp:nvSpPr>
      <dsp:spPr>
        <a:xfrm>
          <a:off x="7481019" y="1986063"/>
          <a:ext cx="241809" cy="208515"/>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EC9DC-54CC-4F80-A985-B7B154B6B7B8}">
      <dsp:nvSpPr>
        <dsp:cNvPr id="0" name=""/>
        <dsp:cNvSpPr/>
      </dsp:nvSpPr>
      <dsp:spPr>
        <a:xfrm>
          <a:off x="991" y="1485"/>
          <a:ext cx="8638976" cy="12541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s-CO" sz="5600" kern="1200" dirty="0" smtClean="0">
              <a:latin typeface="Arial" pitchFamily="34" charset="0"/>
              <a:cs typeface="Arial" pitchFamily="34" charset="0"/>
            </a:rPr>
            <a:t>Ruta de Atención</a:t>
          </a:r>
          <a:endParaRPr lang="es-CO" sz="5600" kern="1200" dirty="0">
            <a:latin typeface="Arial" pitchFamily="34" charset="0"/>
            <a:cs typeface="Arial" pitchFamily="34" charset="0"/>
          </a:endParaRPr>
        </a:p>
      </dsp:txBody>
      <dsp:txXfrm>
        <a:off x="37723" y="38217"/>
        <a:ext cx="8565512" cy="1180660"/>
      </dsp:txXfrm>
    </dsp:sp>
    <dsp:sp modelId="{0C646CB9-17BB-4671-9EFB-8793D3FDE0C0}">
      <dsp:nvSpPr>
        <dsp:cNvPr id="0" name=""/>
        <dsp:cNvSpPr/>
      </dsp:nvSpPr>
      <dsp:spPr>
        <a:xfrm>
          <a:off x="991" y="1404937"/>
          <a:ext cx="1658152" cy="12541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0" kern="1200" dirty="0" smtClean="0">
              <a:latin typeface="Arial" pitchFamily="34" charset="0"/>
              <a:cs typeface="Arial" pitchFamily="34" charset="0"/>
            </a:rPr>
            <a:t>¿Qué es?</a:t>
          </a:r>
          <a:endParaRPr lang="es-CO" sz="2400" b="0" kern="1200" dirty="0">
            <a:latin typeface="Arial" pitchFamily="34" charset="0"/>
            <a:cs typeface="Arial" pitchFamily="34" charset="0"/>
          </a:endParaRPr>
        </a:p>
      </dsp:txBody>
      <dsp:txXfrm>
        <a:off x="37723" y="1441669"/>
        <a:ext cx="1584688" cy="1180660"/>
      </dsp:txXfrm>
    </dsp:sp>
    <dsp:sp modelId="{01BB87CF-79C2-46AA-9FC7-12D78C5FAB6A}">
      <dsp:nvSpPr>
        <dsp:cNvPr id="0" name=""/>
        <dsp:cNvSpPr/>
      </dsp:nvSpPr>
      <dsp:spPr>
        <a:xfrm>
          <a:off x="991" y="2808389"/>
          <a:ext cx="1658152" cy="12541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kern="1200" dirty="0" smtClean="0">
              <a:latin typeface="Arial" pitchFamily="34" charset="0"/>
              <a:cs typeface="Arial" pitchFamily="34" charset="0"/>
            </a:rPr>
            <a:t>Definición de ruta</a:t>
          </a:r>
          <a:endParaRPr lang="es-CO" sz="1900" kern="1200" dirty="0">
            <a:latin typeface="Arial" pitchFamily="34" charset="0"/>
            <a:cs typeface="Arial" pitchFamily="34" charset="0"/>
          </a:endParaRPr>
        </a:p>
      </dsp:txBody>
      <dsp:txXfrm>
        <a:off x="37723" y="2845121"/>
        <a:ext cx="1584688" cy="1180660"/>
      </dsp:txXfrm>
    </dsp:sp>
    <dsp:sp modelId="{BBA776CE-3907-43EE-B4EF-1F0132453B3B}">
      <dsp:nvSpPr>
        <dsp:cNvPr id="0" name=""/>
        <dsp:cNvSpPr/>
      </dsp:nvSpPr>
      <dsp:spPr>
        <a:xfrm>
          <a:off x="1798429" y="1404937"/>
          <a:ext cx="6841539" cy="125412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kern="1200" dirty="0" smtClean="0">
              <a:latin typeface="Arial" pitchFamily="34" charset="0"/>
              <a:cs typeface="Arial" pitchFamily="34" charset="0"/>
            </a:rPr>
            <a:t>4 componentes</a:t>
          </a:r>
        </a:p>
        <a:p>
          <a:pPr lvl="0" algn="ctr" defTabSz="1066800">
            <a:lnSpc>
              <a:spcPct val="90000"/>
            </a:lnSpc>
            <a:spcBef>
              <a:spcPct val="0"/>
            </a:spcBef>
            <a:spcAft>
              <a:spcPct val="35000"/>
            </a:spcAft>
          </a:pPr>
          <a:r>
            <a:rPr lang="es-CO" sz="2400" kern="1200" dirty="0" smtClean="0">
              <a:latin typeface="Arial" pitchFamily="34" charset="0"/>
              <a:cs typeface="Arial" pitchFamily="34" charset="0"/>
            </a:rPr>
            <a:t>(promoción, prevención, atención, seguimiento)</a:t>
          </a:r>
          <a:endParaRPr lang="es-CO" sz="2400" kern="1200" dirty="0">
            <a:latin typeface="Arial" pitchFamily="34" charset="0"/>
            <a:cs typeface="Arial" pitchFamily="34" charset="0"/>
          </a:endParaRPr>
        </a:p>
      </dsp:txBody>
      <dsp:txXfrm>
        <a:off x="1835161" y="1441669"/>
        <a:ext cx="6768075" cy="1180660"/>
      </dsp:txXfrm>
    </dsp:sp>
    <dsp:sp modelId="{E0ECE497-D01E-42AC-A6AB-BB3EAB646373}">
      <dsp:nvSpPr>
        <dsp:cNvPr id="0" name=""/>
        <dsp:cNvSpPr/>
      </dsp:nvSpPr>
      <dsp:spPr>
        <a:xfrm>
          <a:off x="1798429" y="2808389"/>
          <a:ext cx="1658152" cy="12541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b="0" kern="1200" dirty="0" smtClean="0">
              <a:latin typeface="Arial" pitchFamily="34" charset="0"/>
              <a:cs typeface="Arial" pitchFamily="34" charset="0"/>
            </a:rPr>
            <a:t>¿Cuáles son las actividades?</a:t>
          </a:r>
          <a:endParaRPr lang="es-CO" sz="1900" b="0" kern="1200" dirty="0">
            <a:latin typeface="Arial" pitchFamily="34" charset="0"/>
            <a:cs typeface="Arial" pitchFamily="34" charset="0"/>
          </a:endParaRPr>
        </a:p>
      </dsp:txBody>
      <dsp:txXfrm>
        <a:off x="1835161" y="2845121"/>
        <a:ext cx="1584688" cy="1180660"/>
      </dsp:txXfrm>
    </dsp:sp>
    <dsp:sp modelId="{42F1F428-8D3C-46B2-8AB1-F703C8EDFBFB}">
      <dsp:nvSpPr>
        <dsp:cNvPr id="0" name=""/>
        <dsp:cNvSpPr/>
      </dsp:nvSpPr>
      <dsp:spPr>
        <a:xfrm>
          <a:off x="3526224" y="2808389"/>
          <a:ext cx="1658152" cy="12541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b="0" kern="1200" dirty="0" smtClean="0">
              <a:latin typeface="Arial" pitchFamily="34" charset="0"/>
              <a:cs typeface="Arial" pitchFamily="34" charset="0"/>
            </a:rPr>
            <a:t>¿Qué se necesita?</a:t>
          </a:r>
          <a:endParaRPr lang="es-CO" sz="1900" b="0" kern="1200" dirty="0">
            <a:latin typeface="Arial" pitchFamily="34" charset="0"/>
            <a:cs typeface="Arial" pitchFamily="34" charset="0"/>
          </a:endParaRPr>
        </a:p>
      </dsp:txBody>
      <dsp:txXfrm>
        <a:off x="3562956" y="2845121"/>
        <a:ext cx="1584688" cy="1180660"/>
      </dsp:txXfrm>
    </dsp:sp>
    <dsp:sp modelId="{4030901B-B070-4780-A437-D9ABF3DFD965}">
      <dsp:nvSpPr>
        <dsp:cNvPr id="0" name=""/>
        <dsp:cNvSpPr/>
      </dsp:nvSpPr>
      <dsp:spPr>
        <a:xfrm>
          <a:off x="5254020" y="2808389"/>
          <a:ext cx="1658152" cy="12541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b="0" kern="1200" dirty="0" smtClean="0">
              <a:latin typeface="Arial" pitchFamily="34" charset="0"/>
              <a:cs typeface="Arial" pitchFamily="34" charset="0"/>
            </a:rPr>
            <a:t>¿Cómo se hace?</a:t>
          </a:r>
          <a:endParaRPr lang="es-CO" sz="1900" b="0" kern="1200" dirty="0">
            <a:latin typeface="Arial" pitchFamily="34" charset="0"/>
            <a:cs typeface="Arial" pitchFamily="34" charset="0"/>
          </a:endParaRPr>
        </a:p>
      </dsp:txBody>
      <dsp:txXfrm>
        <a:off x="5290752" y="2845121"/>
        <a:ext cx="1584688" cy="1180660"/>
      </dsp:txXfrm>
    </dsp:sp>
    <dsp:sp modelId="{473D1E4B-1F25-41D1-86FA-54245D1BA677}">
      <dsp:nvSpPr>
        <dsp:cNvPr id="0" name=""/>
        <dsp:cNvSpPr/>
      </dsp:nvSpPr>
      <dsp:spPr>
        <a:xfrm>
          <a:off x="6981815" y="2808389"/>
          <a:ext cx="1658152" cy="125412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CO" sz="1900" b="0" kern="1200" dirty="0" smtClean="0">
              <a:latin typeface="Arial" pitchFamily="34" charset="0"/>
              <a:cs typeface="Arial" pitchFamily="34" charset="0"/>
            </a:rPr>
            <a:t>¿Cómo participa la comunidad educativa?</a:t>
          </a:r>
          <a:endParaRPr lang="es-CO" sz="1900" b="0" kern="1200" dirty="0">
            <a:latin typeface="Arial" pitchFamily="34" charset="0"/>
            <a:cs typeface="Arial" pitchFamily="34" charset="0"/>
          </a:endParaRPr>
        </a:p>
      </dsp:txBody>
      <dsp:txXfrm>
        <a:off x="7018547" y="2845121"/>
        <a:ext cx="1584688" cy="11806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F0BDD-D184-435E-A516-B9040910D560}">
      <dsp:nvSpPr>
        <dsp:cNvPr id="0" name=""/>
        <dsp:cNvSpPr/>
      </dsp:nvSpPr>
      <dsp:spPr>
        <a:xfrm>
          <a:off x="7897917" y="2160296"/>
          <a:ext cx="210310" cy="21030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758B0-8F75-4437-8688-16F591BB6DB5}">
      <dsp:nvSpPr>
        <dsp:cNvPr id="0" name=""/>
        <dsp:cNvSpPr/>
      </dsp:nvSpPr>
      <dsp:spPr>
        <a:xfrm>
          <a:off x="7512966" y="2160296"/>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3ED1B-74C6-4B11-8870-2475B18969F8}">
      <dsp:nvSpPr>
        <dsp:cNvPr id="0" name=""/>
        <dsp:cNvSpPr/>
      </dsp:nvSpPr>
      <dsp:spPr>
        <a:xfrm>
          <a:off x="7128759" y="2160296"/>
          <a:ext cx="210310" cy="210309"/>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75609-4BC1-4676-9268-482AE01633DE}">
      <dsp:nvSpPr>
        <dsp:cNvPr id="0" name=""/>
        <dsp:cNvSpPr/>
      </dsp:nvSpPr>
      <dsp:spPr>
        <a:xfrm>
          <a:off x="6743808" y="2160296"/>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5BE36-4A3F-42B7-9E0A-C0BE85B0E819}">
      <dsp:nvSpPr>
        <dsp:cNvPr id="0" name=""/>
        <dsp:cNvSpPr/>
      </dsp:nvSpPr>
      <dsp:spPr>
        <a:xfrm>
          <a:off x="6358857" y="2160296"/>
          <a:ext cx="210310" cy="21030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BA091B-E80E-426B-8255-9DFAEAACE577}">
      <dsp:nvSpPr>
        <dsp:cNvPr id="0" name=""/>
        <dsp:cNvSpPr/>
      </dsp:nvSpPr>
      <dsp:spPr>
        <a:xfrm>
          <a:off x="5764339" y="2055142"/>
          <a:ext cx="420621" cy="42021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F0C39-89A5-440B-9DAD-AD81ECECB4CF}">
      <dsp:nvSpPr>
        <dsp:cNvPr id="0" name=""/>
        <dsp:cNvSpPr/>
      </dsp:nvSpPr>
      <dsp:spPr>
        <a:xfrm>
          <a:off x="7555326" y="1726279"/>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D03DF-A6F0-42F6-AC94-DE85BA86996C}">
      <dsp:nvSpPr>
        <dsp:cNvPr id="0" name=""/>
        <dsp:cNvSpPr/>
      </dsp:nvSpPr>
      <dsp:spPr>
        <a:xfrm>
          <a:off x="7555326" y="2597156"/>
          <a:ext cx="210310" cy="210309"/>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9A0815-5BD5-4C40-806A-84B2D8D8EA6D}">
      <dsp:nvSpPr>
        <dsp:cNvPr id="0" name=""/>
        <dsp:cNvSpPr/>
      </dsp:nvSpPr>
      <dsp:spPr>
        <a:xfrm>
          <a:off x="7743342" y="1915071"/>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499FA-3D28-4394-98FE-D5FCC7E6DA10}">
      <dsp:nvSpPr>
        <dsp:cNvPr id="0" name=""/>
        <dsp:cNvSpPr/>
      </dsp:nvSpPr>
      <dsp:spPr>
        <a:xfrm>
          <a:off x="7755233" y="2409582"/>
          <a:ext cx="210310" cy="21030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E43AE-B2D9-4779-801F-9A9BEB984E5F}">
      <dsp:nvSpPr>
        <dsp:cNvPr id="0" name=""/>
        <dsp:cNvSpPr/>
      </dsp:nvSpPr>
      <dsp:spPr>
        <a:xfrm>
          <a:off x="3324565" y="1183680"/>
          <a:ext cx="2436075" cy="21558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CO" sz="1600" b="1" kern="1200" dirty="0" smtClean="0"/>
        </a:p>
        <a:p>
          <a:pPr lvl="0" algn="ctr" defTabSz="711200">
            <a:lnSpc>
              <a:spcPct val="90000"/>
            </a:lnSpc>
            <a:spcBef>
              <a:spcPct val="0"/>
            </a:spcBef>
            <a:spcAft>
              <a:spcPct val="35000"/>
            </a:spcAft>
          </a:pPr>
          <a:r>
            <a:rPr lang="es-CO" sz="1600" b="1" kern="1200" dirty="0" smtClean="0"/>
            <a:t>Corresponsabilidad</a:t>
          </a:r>
        </a:p>
        <a:p>
          <a:pPr lvl="0" algn="ctr" defTabSz="711200">
            <a:lnSpc>
              <a:spcPct val="90000"/>
            </a:lnSpc>
            <a:spcBef>
              <a:spcPct val="0"/>
            </a:spcBef>
            <a:spcAft>
              <a:spcPct val="35000"/>
            </a:spcAft>
          </a:pPr>
          <a:r>
            <a:rPr lang="es-CO" sz="1600" b="0" kern="1200" dirty="0" smtClean="0"/>
            <a:t>Dentro y fuera de la escuela</a:t>
          </a:r>
        </a:p>
        <a:p>
          <a:pPr lvl="0" algn="ctr" defTabSz="711200">
            <a:lnSpc>
              <a:spcPct val="90000"/>
            </a:lnSpc>
            <a:spcBef>
              <a:spcPct val="0"/>
            </a:spcBef>
            <a:spcAft>
              <a:spcPct val="35000"/>
            </a:spcAft>
          </a:pPr>
          <a:endParaRPr lang="es-CO" sz="1800" b="1" kern="1200" dirty="0"/>
        </a:p>
      </dsp:txBody>
      <dsp:txXfrm>
        <a:off x="3681320" y="1499394"/>
        <a:ext cx="1722565" cy="1524401"/>
      </dsp:txXfrm>
    </dsp:sp>
    <dsp:sp modelId="{04EAD6D3-92D6-4EB3-8F22-BFF5D0B0DAE6}">
      <dsp:nvSpPr>
        <dsp:cNvPr id="0" name=""/>
        <dsp:cNvSpPr/>
      </dsp:nvSpPr>
      <dsp:spPr>
        <a:xfrm>
          <a:off x="3577997" y="856214"/>
          <a:ext cx="420621" cy="42021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33E1E-46F4-4497-A6CD-E3E5E6737A03}">
      <dsp:nvSpPr>
        <dsp:cNvPr id="0" name=""/>
        <dsp:cNvSpPr/>
      </dsp:nvSpPr>
      <dsp:spPr>
        <a:xfrm>
          <a:off x="3340933" y="659709"/>
          <a:ext cx="210310" cy="210309"/>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AB1F1-E460-45F8-B471-10C40AA0F00F}">
      <dsp:nvSpPr>
        <dsp:cNvPr id="0" name=""/>
        <dsp:cNvSpPr/>
      </dsp:nvSpPr>
      <dsp:spPr>
        <a:xfrm>
          <a:off x="2906934" y="521668"/>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DB04C-A3EB-4A6C-A998-B7DE706029C3}">
      <dsp:nvSpPr>
        <dsp:cNvPr id="0" name=""/>
        <dsp:cNvSpPr/>
      </dsp:nvSpPr>
      <dsp:spPr>
        <a:xfrm>
          <a:off x="2473679" y="521668"/>
          <a:ext cx="210310" cy="21030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3CC6CC-438A-4009-B9EE-264C3778D1F7}">
      <dsp:nvSpPr>
        <dsp:cNvPr id="0" name=""/>
        <dsp:cNvSpPr/>
      </dsp:nvSpPr>
      <dsp:spPr>
        <a:xfrm>
          <a:off x="2040424" y="521668"/>
          <a:ext cx="210310" cy="21030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19411-0EE6-4A3E-93F1-EBA8A67B486E}">
      <dsp:nvSpPr>
        <dsp:cNvPr id="0" name=""/>
        <dsp:cNvSpPr/>
      </dsp:nvSpPr>
      <dsp:spPr>
        <a:xfrm>
          <a:off x="1607168" y="521668"/>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26CA5-CBA5-4C8B-8233-EEB5EFFE823B}">
      <dsp:nvSpPr>
        <dsp:cNvPr id="0" name=""/>
        <dsp:cNvSpPr/>
      </dsp:nvSpPr>
      <dsp:spPr>
        <a:xfrm>
          <a:off x="1173170" y="521668"/>
          <a:ext cx="210310" cy="210309"/>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D7A5C-0F58-4CA1-A566-C5976228DF03}">
      <dsp:nvSpPr>
        <dsp:cNvPr id="0" name=""/>
        <dsp:cNvSpPr/>
      </dsp:nvSpPr>
      <dsp:spPr>
        <a:xfrm>
          <a:off x="739914" y="521668"/>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61E4E-8215-4930-BF9F-0B78DCD56A1D}">
      <dsp:nvSpPr>
        <dsp:cNvPr id="0" name=""/>
        <dsp:cNvSpPr/>
      </dsp:nvSpPr>
      <dsp:spPr>
        <a:xfrm>
          <a:off x="736942" y="1984"/>
          <a:ext cx="2372128" cy="525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22350">
            <a:lnSpc>
              <a:spcPct val="90000"/>
            </a:lnSpc>
            <a:spcBef>
              <a:spcPct val="0"/>
            </a:spcBef>
            <a:spcAft>
              <a:spcPct val="35000"/>
            </a:spcAft>
          </a:pPr>
          <a:r>
            <a:rPr lang="es-CO" sz="2300" kern="1200" dirty="0" smtClean="0"/>
            <a:t>Estudiantes</a:t>
          </a:r>
          <a:endParaRPr lang="es-CO" sz="2300" kern="1200" dirty="0"/>
        </a:p>
      </dsp:txBody>
      <dsp:txXfrm>
        <a:off x="736942" y="1984"/>
        <a:ext cx="2372128" cy="525368"/>
      </dsp:txXfrm>
    </dsp:sp>
    <dsp:sp modelId="{3E689A81-6E5B-4047-919C-E7D022B679B6}">
      <dsp:nvSpPr>
        <dsp:cNvPr id="0" name=""/>
        <dsp:cNvSpPr/>
      </dsp:nvSpPr>
      <dsp:spPr>
        <a:xfrm>
          <a:off x="2952326" y="1514346"/>
          <a:ext cx="420621" cy="42021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2AC8CA-9944-496E-8A9A-343FFD129463}">
      <dsp:nvSpPr>
        <dsp:cNvPr id="0" name=""/>
        <dsp:cNvSpPr/>
      </dsp:nvSpPr>
      <dsp:spPr>
        <a:xfrm>
          <a:off x="2675072" y="1600418"/>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83ABAC-C062-4EF3-B3EB-01A846DD75A2}">
      <dsp:nvSpPr>
        <dsp:cNvPr id="0" name=""/>
        <dsp:cNvSpPr/>
      </dsp:nvSpPr>
      <dsp:spPr>
        <a:xfrm>
          <a:off x="2275259" y="1600418"/>
          <a:ext cx="210310" cy="210309"/>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9C846C-5678-46A8-8992-0C4E3E03F9E7}">
      <dsp:nvSpPr>
        <dsp:cNvPr id="0" name=""/>
        <dsp:cNvSpPr/>
      </dsp:nvSpPr>
      <dsp:spPr>
        <a:xfrm>
          <a:off x="1876188" y="1600418"/>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0AE6D-3853-40A0-80D7-401EA5CA5553}">
      <dsp:nvSpPr>
        <dsp:cNvPr id="0" name=""/>
        <dsp:cNvSpPr/>
      </dsp:nvSpPr>
      <dsp:spPr>
        <a:xfrm>
          <a:off x="1477117" y="1600418"/>
          <a:ext cx="210310" cy="21030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A4317-A7FD-4DA3-B86C-D7F7AB8AF830}">
      <dsp:nvSpPr>
        <dsp:cNvPr id="0" name=""/>
        <dsp:cNvSpPr/>
      </dsp:nvSpPr>
      <dsp:spPr>
        <a:xfrm>
          <a:off x="1077304" y="1600418"/>
          <a:ext cx="210310" cy="21030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74B4B-0C79-4502-A758-56AD73C9F6E7}">
      <dsp:nvSpPr>
        <dsp:cNvPr id="0" name=""/>
        <dsp:cNvSpPr/>
      </dsp:nvSpPr>
      <dsp:spPr>
        <a:xfrm>
          <a:off x="678233" y="1600418"/>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6947EF-B759-4039-9F55-A0E312D7C6C6}">
      <dsp:nvSpPr>
        <dsp:cNvPr id="0" name=""/>
        <dsp:cNvSpPr/>
      </dsp:nvSpPr>
      <dsp:spPr>
        <a:xfrm>
          <a:off x="676747" y="1082764"/>
          <a:ext cx="2207149" cy="525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22350">
            <a:lnSpc>
              <a:spcPct val="90000"/>
            </a:lnSpc>
            <a:spcBef>
              <a:spcPct val="0"/>
            </a:spcBef>
            <a:spcAft>
              <a:spcPct val="35000"/>
            </a:spcAft>
          </a:pPr>
          <a:r>
            <a:rPr lang="es-CO" sz="2300" kern="1200" dirty="0" smtClean="0"/>
            <a:t>Familias</a:t>
          </a:r>
          <a:endParaRPr lang="es-CO" sz="2300" kern="1200" dirty="0"/>
        </a:p>
      </dsp:txBody>
      <dsp:txXfrm>
        <a:off x="676747" y="1082764"/>
        <a:ext cx="2207149" cy="525368"/>
      </dsp:txXfrm>
    </dsp:sp>
    <dsp:sp modelId="{A8CF73B6-A2A5-401F-B13A-D8E2C0D719A8}">
      <dsp:nvSpPr>
        <dsp:cNvPr id="0" name=""/>
        <dsp:cNvSpPr/>
      </dsp:nvSpPr>
      <dsp:spPr>
        <a:xfrm>
          <a:off x="2963754" y="2524075"/>
          <a:ext cx="420621" cy="42021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47944B-1420-41DE-9966-39BEBF0EA1A6}">
      <dsp:nvSpPr>
        <dsp:cNvPr id="0" name=""/>
        <dsp:cNvSpPr/>
      </dsp:nvSpPr>
      <dsp:spPr>
        <a:xfrm>
          <a:off x="2675072" y="2774173"/>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1ECAC-9449-478E-B7A5-AB603C753EC2}">
      <dsp:nvSpPr>
        <dsp:cNvPr id="0" name=""/>
        <dsp:cNvSpPr/>
      </dsp:nvSpPr>
      <dsp:spPr>
        <a:xfrm>
          <a:off x="2275259" y="2774173"/>
          <a:ext cx="210310" cy="21030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08EDE-C16C-4C5F-B415-3344E144AA9F}">
      <dsp:nvSpPr>
        <dsp:cNvPr id="0" name=""/>
        <dsp:cNvSpPr/>
      </dsp:nvSpPr>
      <dsp:spPr>
        <a:xfrm>
          <a:off x="1876188" y="2774173"/>
          <a:ext cx="210310" cy="21030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4FF8B6-B87B-4098-A2DE-4FFBF635ED02}">
      <dsp:nvSpPr>
        <dsp:cNvPr id="0" name=""/>
        <dsp:cNvSpPr/>
      </dsp:nvSpPr>
      <dsp:spPr>
        <a:xfrm>
          <a:off x="1477117" y="2774173"/>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3B1E2F-1EE6-4D21-91ED-BC37697F8073}">
      <dsp:nvSpPr>
        <dsp:cNvPr id="0" name=""/>
        <dsp:cNvSpPr/>
      </dsp:nvSpPr>
      <dsp:spPr>
        <a:xfrm>
          <a:off x="1077304" y="2774173"/>
          <a:ext cx="210310" cy="210309"/>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41CAE9-0AB3-497D-8029-62AE54BD81E3}">
      <dsp:nvSpPr>
        <dsp:cNvPr id="0" name=""/>
        <dsp:cNvSpPr/>
      </dsp:nvSpPr>
      <dsp:spPr>
        <a:xfrm>
          <a:off x="678233" y="2774173"/>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A72D1-B2FE-440F-BC45-8067AECBA2C5}">
      <dsp:nvSpPr>
        <dsp:cNvPr id="0" name=""/>
        <dsp:cNvSpPr/>
      </dsp:nvSpPr>
      <dsp:spPr>
        <a:xfrm>
          <a:off x="676747" y="2254083"/>
          <a:ext cx="2207149" cy="525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22350">
            <a:lnSpc>
              <a:spcPct val="90000"/>
            </a:lnSpc>
            <a:spcBef>
              <a:spcPct val="0"/>
            </a:spcBef>
            <a:spcAft>
              <a:spcPct val="35000"/>
            </a:spcAft>
          </a:pPr>
          <a:r>
            <a:rPr lang="es-CO" sz="2300" kern="1200" dirty="0" smtClean="0"/>
            <a:t>Docentes</a:t>
          </a:r>
          <a:endParaRPr lang="es-CO" sz="2300" kern="1200" dirty="0"/>
        </a:p>
      </dsp:txBody>
      <dsp:txXfrm>
        <a:off x="676747" y="2254083"/>
        <a:ext cx="2207149" cy="525368"/>
      </dsp:txXfrm>
    </dsp:sp>
    <dsp:sp modelId="{0E8EE1EA-4BE4-459B-B14F-CD763BC8C931}">
      <dsp:nvSpPr>
        <dsp:cNvPr id="0" name=""/>
        <dsp:cNvSpPr/>
      </dsp:nvSpPr>
      <dsp:spPr>
        <a:xfrm>
          <a:off x="3577997" y="3250009"/>
          <a:ext cx="420621" cy="42021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769CC-2B74-4214-9402-2993E5DB1481}">
      <dsp:nvSpPr>
        <dsp:cNvPr id="0" name=""/>
        <dsp:cNvSpPr/>
      </dsp:nvSpPr>
      <dsp:spPr>
        <a:xfrm>
          <a:off x="3337217" y="3653170"/>
          <a:ext cx="210310" cy="21030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5214E-ECFE-41B1-9165-6F7D298CCF5D}">
      <dsp:nvSpPr>
        <dsp:cNvPr id="0" name=""/>
        <dsp:cNvSpPr/>
      </dsp:nvSpPr>
      <dsp:spPr>
        <a:xfrm>
          <a:off x="2904705" y="3851706"/>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C3951-ADAF-490E-BE07-EA5F68673F25}">
      <dsp:nvSpPr>
        <dsp:cNvPr id="0" name=""/>
        <dsp:cNvSpPr/>
      </dsp:nvSpPr>
      <dsp:spPr>
        <a:xfrm>
          <a:off x="2471450" y="3851706"/>
          <a:ext cx="210310" cy="210309"/>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44A275-6188-417D-B7D4-8E62B95C51A2}">
      <dsp:nvSpPr>
        <dsp:cNvPr id="0" name=""/>
        <dsp:cNvSpPr/>
      </dsp:nvSpPr>
      <dsp:spPr>
        <a:xfrm>
          <a:off x="2038937" y="3851706"/>
          <a:ext cx="210310" cy="210309"/>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0DEAF-38A7-4842-A819-752388E5BECA}">
      <dsp:nvSpPr>
        <dsp:cNvPr id="0" name=""/>
        <dsp:cNvSpPr/>
      </dsp:nvSpPr>
      <dsp:spPr>
        <a:xfrm>
          <a:off x="1606425" y="3851706"/>
          <a:ext cx="210310" cy="210309"/>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AFEB6-1E88-4BB3-BBC1-EF9C9E5EAE05}">
      <dsp:nvSpPr>
        <dsp:cNvPr id="0" name=""/>
        <dsp:cNvSpPr/>
      </dsp:nvSpPr>
      <dsp:spPr>
        <a:xfrm>
          <a:off x="1173170" y="3851706"/>
          <a:ext cx="210310" cy="21030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FDBD5-2BB2-4710-BE4D-F26E934C96C4}">
      <dsp:nvSpPr>
        <dsp:cNvPr id="0" name=""/>
        <dsp:cNvSpPr/>
      </dsp:nvSpPr>
      <dsp:spPr>
        <a:xfrm>
          <a:off x="740658" y="3851706"/>
          <a:ext cx="210310" cy="21030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81567-DE95-4C32-A317-F128B0CCE950}">
      <dsp:nvSpPr>
        <dsp:cNvPr id="0" name=""/>
        <dsp:cNvSpPr/>
      </dsp:nvSpPr>
      <dsp:spPr>
        <a:xfrm>
          <a:off x="736942" y="3324713"/>
          <a:ext cx="2372128" cy="525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1022350">
            <a:lnSpc>
              <a:spcPct val="90000"/>
            </a:lnSpc>
            <a:spcBef>
              <a:spcPct val="0"/>
            </a:spcBef>
            <a:spcAft>
              <a:spcPct val="35000"/>
            </a:spcAft>
          </a:pPr>
          <a:r>
            <a:rPr lang="es-CO" sz="2300" kern="1200" dirty="0" smtClean="0"/>
            <a:t>Directivas docentes</a:t>
          </a:r>
          <a:endParaRPr lang="es-CO" sz="2300" kern="1200" dirty="0"/>
        </a:p>
      </dsp:txBody>
      <dsp:txXfrm>
        <a:off x="736942" y="3324713"/>
        <a:ext cx="2372128" cy="52536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11/layout/ConvergingText">
  <dgm:title val="Texto convergente"/>
  <dgm:desc val="Se usa para mostrar varios pasos o partes que se fusionan en un conjunto. Se limita a una forma de Nivel 1 con texto y a un máximo de cinco formas de Ni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2C90E4-5A4F-4C98-9C99-375D5D1C11FD}" type="datetimeFigureOut">
              <a:rPr lang="es-CO" smtClean="0"/>
              <a:pPr/>
              <a:t>09/03/2014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0F3111-5BD5-407E-8865-A492768ACB1F}" type="slidenum">
              <a:rPr lang="es-CO" smtClean="0"/>
              <a:pPr/>
              <a:t>‹Nº›</a:t>
            </a:fld>
            <a:endParaRPr lang="es-CO"/>
          </a:p>
        </p:txBody>
      </p:sp>
    </p:spTree>
    <p:extLst>
      <p:ext uri="{BB962C8B-B14F-4D97-AF65-F5344CB8AC3E}">
        <p14:creationId xmlns:p14="http://schemas.microsoft.com/office/powerpoint/2010/main" val="100574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CO" smtClean="0">
              <a:ea typeface="ＭＳ Ｐゴシック" pitchFamily="-84" charset="-128"/>
            </a:endParaRPr>
          </a:p>
        </p:txBody>
      </p:sp>
      <p:sp>
        <p:nvSpPr>
          <p:cNvPr id="727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ＭＳ Ｐゴシック" pitchFamily="-84" charset="-128"/>
              </a:defRPr>
            </a:lvl1pPr>
            <a:lvl2pPr marL="742950" indent="-285750">
              <a:defRPr sz="2400" b="1">
                <a:solidFill>
                  <a:schemeClr val="tx1"/>
                </a:solidFill>
                <a:latin typeface="Arial" pitchFamily="34" charset="0"/>
                <a:ea typeface="ＭＳ Ｐゴシック" pitchFamily="-84" charset="-128"/>
              </a:defRPr>
            </a:lvl2pPr>
            <a:lvl3pPr marL="1143000" indent="-228600">
              <a:defRPr sz="2400" b="1">
                <a:solidFill>
                  <a:schemeClr val="tx1"/>
                </a:solidFill>
                <a:latin typeface="Arial" pitchFamily="34" charset="0"/>
                <a:ea typeface="ＭＳ Ｐゴシック" pitchFamily="-84" charset="-128"/>
              </a:defRPr>
            </a:lvl3pPr>
            <a:lvl4pPr marL="1600200" indent="-228600">
              <a:defRPr sz="2400" b="1">
                <a:solidFill>
                  <a:schemeClr val="tx1"/>
                </a:solidFill>
                <a:latin typeface="Arial" pitchFamily="34" charset="0"/>
                <a:ea typeface="ＭＳ Ｐゴシック" pitchFamily="-84" charset="-128"/>
              </a:defRPr>
            </a:lvl4pPr>
            <a:lvl5pPr marL="2057400" indent="-228600">
              <a:defRPr sz="2400" b="1">
                <a:solidFill>
                  <a:schemeClr val="tx1"/>
                </a:solidFill>
                <a:latin typeface="Arial" pitchFamily="34" charset="0"/>
                <a:ea typeface="ＭＳ Ｐゴシック" pitchFamily="-8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8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8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8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84" charset="-128"/>
              </a:defRPr>
            </a:lvl9pPr>
          </a:lstStyle>
          <a:p>
            <a:fld id="{9C033F7F-49E4-4490-9480-94A96AEAEECA}" type="slidenum">
              <a:rPr lang="en-US" altLang="es-CO" sz="1200">
                <a:solidFill>
                  <a:prstClr val="black"/>
                </a:solidFill>
              </a:rPr>
              <a:pPr/>
              <a:t>1</a:t>
            </a:fld>
            <a:endParaRPr lang="en-US" altLang="es-CO"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8E0F3111-5BD5-407E-8865-A492768ACB1F}" type="slidenum">
              <a:rPr lang="es-CO" smtClean="0"/>
              <a:pPr/>
              <a:t>39</a:t>
            </a:fld>
            <a:endParaRPr lang="es-CO"/>
          </a:p>
        </p:txBody>
      </p:sp>
    </p:spTree>
    <p:extLst>
      <p:ext uri="{BB962C8B-B14F-4D97-AF65-F5344CB8AC3E}">
        <p14:creationId xmlns:p14="http://schemas.microsoft.com/office/powerpoint/2010/main" val="913755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864931">
              <a:defRPr/>
            </a:pPr>
            <a:r>
              <a:rPr lang="es-CO" dirty="0" smtClean="0"/>
              <a:t>En esta prueba se evalúa el uso de algunas herramientas de pensamiento que, articulado con conocimientos específicos, favorecen el ejercicio ciudadano en contextos cotidianos. Estas herramientas y conocimientos son:</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F7DE37C0-193C-47F8-8E94-3D38E332A0E0}" type="slidenum">
              <a:rPr lang="es-CO" smtClean="0">
                <a:solidFill>
                  <a:prstClr val="black"/>
                </a:solidFill>
              </a:rPr>
              <a:pPr/>
              <a:t>57</a:t>
            </a:fld>
            <a:endParaRPr lang="es-CO">
              <a:solidFill>
                <a:prstClr val="black"/>
              </a:solidFill>
            </a:endParaRPr>
          </a:p>
        </p:txBody>
      </p:sp>
    </p:spTree>
    <p:extLst>
      <p:ext uri="{BB962C8B-B14F-4D97-AF65-F5344CB8AC3E}">
        <p14:creationId xmlns:p14="http://schemas.microsoft.com/office/powerpoint/2010/main" val="373873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864931">
              <a:defRPr/>
            </a:pPr>
            <a:r>
              <a:rPr lang="es-CO" dirty="0" smtClean="0"/>
              <a:t>En esta prueba se evalúa el uso de algunas herramientas de pensamiento que, articulado con conocimientos específicos, favorecen el ejercicio ciudadano en contextos cotidianos. Estas herramientas y conocimientos son:</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F7DE37C0-193C-47F8-8E94-3D38E332A0E0}" type="slidenum">
              <a:rPr lang="es-CO" smtClean="0">
                <a:solidFill>
                  <a:prstClr val="black"/>
                </a:solidFill>
              </a:rPr>
              <a:pPr/>
              <a:t>58</a:t>
            </a:fld>
            <a:endParaRPr lang="es-CO">
              <a:solidFill>
                <a:prstClr val="black"/>
              </a:solidFill>
            </a:endParaRPr>
          </a:p>
        </p:txBody>
      </p:sp>
    </p:spTree>
    <p:extLst>
      <p:ext uri="{BB962C8B-B14F-4D97-AF65-F5344CB8AC3E}">
        <p14:creationId xmlns:p14="http://schemas.microsoft.com/office/powerpoint/2010/main" val="1892793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Escalas</a:t>
            </a:r>
            <a:r>
              <a:rPr lang="es-CO" baseline="0" dirty="0" smtClean="0"/>
              <a:t>  son variables continuas que permiten describir de manera sintética las opiniones </a:t>
            </a:r>
          </a:p>
          <a:p>
            <a:r>
              <a:rPr lang="es-CO" baseline="0" dirty="0" smtClean="0"/>
              <a:t>de los estudiantes sobre un tema especifico. Estas se construyeron según el modelo de </a:t>
            </a:r>
            <a:r>
              <a:rPr lang="es-CO" baseline="0" dirty="0" err="1" smtClean="0"/>
              <a:t>Rasch</a:t>
            </a:r>
            <a:r>
              <a:rPr lang="es-CO" baseline="0" dirty="0" smtClean="0"/>
              <a:t> </a:t>
            </a:r>
          </a:p>
          <a:p>
            <a:r>
              <a:rPr lang="es-CO" baseline="0" dirty="0" smtClean="0"/>
              <a:t>y se estandarizaron a variables con una media de 150 y una desviación estándar de 10. Los </a:t>
            </a:r>
          </a:p>
          <a:p>
            <a:r>
              <a:rPr lang="es-CO" baseline="0" dirty="0" smtClean="0"/>
              <a:t>análisis de las actitudes se hicieron a partir de puntajes estimados con base en estas </a:t>
            </a:r>
          </a:p>
          <a:p>
            <a:r>
              <a:rPr lang="es-CO" baseline="0" dirty="0" smtClean="0"/>
              <a:t>escalas. </a:t>
            </a:r>
            <a:endParaRPr lang="es-CO" dirty="0"/>
          </a:p>
        </p:txBody>
      </p:sp>
      <p:sp>
        <p:nvSpPr>
          <p:cNvPr id="4" name="3 Marcador de número de diapositiva"/>
          <p:cNvSpPr>
            <a:spLocks noGrp="1"/>
          </p:cNvSpPr>
          <p:nvPr>
            <p:ph type="sldNum" sz="quarter" idx="10"/>
          </p:nvPr>
        </p:nvSpPr>
        <p:spPr/>
        <p:txBody>
          <a:bodyPr/>
          <a:lstStyle/>
          <a:p>
            <a:pPr>
              <a:defRPr/>
            </a:pPr>
            <a:fld id="{2A2C1AED-0AC3-4A0B-80A4-EF9FEEB77DD0}"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3152383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7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7475" y="0"/>
            <a:ext cx="944245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Título"/>
          <p:cNvSpPr>
            <a:spLocks noGrp="1"/>
          </p:cNvSpPr>
          <p:nvPr>
            <p:ph type="title"/>
          </p:nvPr>
        </p:nvSpPr>
        <p:spPr>
          <a:xfrm>
            <a:off x="722313" y="4406900"/>
            <a:ext cx="7772400" cy="1362075"/>
          </a:xfrm>
        </p:spPr>
        <p:txBody>
          <a:bodyPr anchor="t"/>
          <a:lstStyle>
            <a:lvl1pPr algn="l">
              <a:defRPr sz="4000" b="1" cap="none" baseline="0">
                <a:solidFill>
                  <a:schemeClr val="bg1"/>
                </a:solidFill>
                <a:latin typeface="Arial" pitchFamily="34" charset="0"/>
                <a:cs typeface="Arial" pitchFamily="34" charset="0"/>
              </a:defRPr>
            </a:lvl1pPr>
          </a:lstStyle>
          <a:p>
            <a:r>
              <a:rPr lang="es-ES" smtClean="0"/>
              <a:t>Haga clic para modificar el estilo de título del patrón</a:t>
            </a:r>
            <a:endParaRPr lang="en-US" dirty="0"/>
          </a:p>
        </p:txBody>
      </p:sp>
      <p:sp>
        <p:nvSpPr>
          <p:cNvPr id="4" name="3 Marcador de fecha"/>
          <p:cNvSpPr>
            <a:spLocks noGrp="1"/>
          </p:cNvSpPr>
          <p:nvPr>
            <p:ph type="dt" sz="half" idx="10"/>
          </p:nvPr>
        </p:nvSpPr>
        <p:spPr/>
        <p:txBody>
          <a:bodyPr/>
          <a:lstStyle>
            <a:lvl1pPr>
              <a:defRPr>
                <a:solidFill>
                  <a:schemeClr val="bg1"/>
                </a:solidFill>
              </a:defRPr>
            </a:lvl1pPr>
          </a:lstStyle>
          <a:p>
            <a:pPr>
              <a:defRPr/>
            </a:pPr>
            <a:r>
              <a:rPr lang="en-US">
                <a:solidFill>
                  <a:prstClr val="white"/>
                </a:solidFill>
              </a:rPr>
              <a:t>10/12/2012</a:t>
            </a:r>
            <a:endParaRPr lang="en-US" dirty="0">
              <a:solidFill>
                <a:prstClr val="white"/>
              </a:solidFill>
            </a:endParaRPr>
          </a:p>
        </p:txBody>
      </p:sp>
      <p:sp>
        <p:nvSpPr>
          <p:cNvPr id="5" name="4 Marcador de pie de página"/>
          <p:cNvSpPr>
            <a:spLocks noGrp="1"/>
          </p:cNvSpPr>
          <p:nvPr>
            <p:ph type="ftr" sz="quarter" idx="11"/>
          </p:nvPr>
        </p:nvSpPr>
        <p:spPr/>
        <p:txBody>
          <a:bodyPr/>
          <a:lstStyle>
            <a:lvl1pPr>
              <a:defRPr>
                <a:solidFill>
                  <a:schemeClr val="bg1"/>
                </a:solidFill>
              </a:defRPr>
            </a:lvl1pPr>
          </a:lstStyle>
          <a:p>
            <a:pPr>
              <a:defRPr/>
            </a:pPr>
            <a:r>
              <a:rPr lang="es-CO">
                <a:solidFill>
                  <a:prstClr val="white"/>
                </a:solidFill>
              </a:rPr>
              <a:t>Pie de pagina</a:t>
            </a:r>
            <a:endParaRPr lang="en-US" dirty="0">
              <a:solidFill>
                <a:prstClr val="white"/>
              </a:solidFill>
            </a:endParaRPr>
          </a:p>
        </p:txBody>
      </p:sp>
      <p:sp>
        <p:nvSpPr>
          <p:cNvPr id="7" name="5 Marcador de número de diapositiva"/>
          <p:cNvSpPr>
            <a:spLocks noGrp="1"/>
          </p:cNvSpPr>
          <p:nvPr>
            <p:ph type="sldNum" sz="quarter" idx="12"/>
          </p:nvPr>
        </p:nvSpPr>
        <p:spPr/>
        <p:txBody>
          <a:bodyPr/>
          <a:lstStyle>
            <a:lvl1pPr>
              <a:defRPr>
                <a:solidFill>
                  <a:schemeClr val="bg1"/>
                </a:solidFill>
              </a:defRPr>
            </a:lvl1pPr>
          </a:lstStyle>
          <a:p>
            <a:pPr>
              <a:defRPr/>
            </a:pPr>
            <a:r>
              <a:rPr lang="en-US">
                <a:solidFill>
                  <a:prstClr val="white"/>
                </a:solidFill>
              </a:rPr>
              <a:t>N°</a:t>
            </a:r>
            <a:endParaRPr lang="en-US" dirty="0">
              <a:solidFill>
                <a:prstClr val="white"/>
              </a:solidFill>
            </a:endParaRPr>
          </a:p>
        </p:txBody>
      </p:sp>
    </p:spTree>
    <p:extLst>
      <p:ext uri="{BB962C8B-B14F-4D97-AF65-F5344CB8AC3E}">
        <p14:creationId xmlns:p14="http://schemas.microsoft.com/office/powerpoint/2010/main" val="175313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5720" y="4800600"/>
            <a:ext cx="8572560" cy="566738"/>
          </a:xfrm>
        </p:spPr>
        <p:txBody>
          <a:bodyPr anchor="b"/>
          <a:lstStyle>
            <a:lvl1pPr algn="ctr">
              <a:defRPr sz="2400" b="1">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285720" y="1428735"/>
            <a:ext cx="8572560" cy="3298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285720" y="5367338"/>
            <a:ext cx="8572560" cy="490554"/>
          </a:xfrm>
        </p:spPr>
        <p:txBody>
          <a:bodyPr/>
          <a:lstStyle>
            <a:lvl1pPr marL="0" indent="0" algn="ctr">
              <a:buNone/>
              <a:defRPr sz="2000" u="none">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33A7D30-DFED-4692-BF30-1E0EDCBB3E48}" type="datetimeFigureOut">
              <a:rPr lang="en-US"/>
              <a:pPr>
                <a:defRPr/>
              </a:pPr>
              <a:t>3/9/2014</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1BFB5F55-1B84-4694-8CEF-17B1B85F5B9A}"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cierre ">
    <p:spTree>
      <p:nvGrpSpPr>
        <p:cNvPr id="1" name=""/>
        <p:cNvGrpSpPr/>
        <p:nvPr/>
      </p:nvGrpSpPr>
      <p:grpSpPr>
        <a:xfrm>
          <a:off x="0" y="0"/>
          <a:ext cx="0" cy="0"/>
          <a:chOff x="0" y="0"/>
          <a:chExt cx="0" cy="0"/>
        </a:xfrm>
      </p:grpSpPr>
      <p:pic>
        <p:nvPicPr>
          <p:cNvPr id="2" name="7 Imagen"/>
          <p:cNvPicPr>
            <a:picLocks noChangeAspect="1"/>
          </p:cNvPicPr>
          <p:nvPr userDrawn="1"/>
        </p:nvPicPr>
        <p:blipFill>
          <a:blip r:embed="rId2" cstate="print"/>
          <a:srcRect/>
          <a:stretch>
            <a:fillRect/>
          </a:stretch>
        </p:blipFill>
        <p:spPr bwMode="auto">
          <a:xfrm>
            <a:off x="-68263" y="-82550"/>
            <a:ext cx="9393238" cy="6940550"/>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7 Imagen"/>
          <p:cNvPicPr>
            <a:picLocks noChangeAspect="1"/>
          </p:cNvPicPr>
          <p:nvPr userDrawn="1"/>
        </p:nvPicPr>
        <p:blipFill>
          <a:blip r:embed="rId2" cstate="print"/>
          <a:srcRect/>
          <a:stretch>
            <a:fillRect/>
          </a:stretch>
        </p:blipFill>
        <p:spPr bwMode="auto">
          <a:xfrm>
            <a:off x="-117475" y="0"/>
            <a:ext cx="9442450" cy="6904038"/>
          </a:xfrm>
          <a:prstGeom prst="rect">
            <a:avLst/>
          </a:prstGeom>
          <a:noFill/>
          <a:ln w="9525">
            <a:noFill/>
            <a:miter lim="800000"/>
            <a:headEnd/>
            <a:tailEnd/>
          </a:ln>
        </p:spPr>
      </p:pic>
      <p:sp>
        <p:nvSpPr>
          <p:cNvPr id="6" name="1 Título"/>
          <p:cNvSpPr>
            <a:spLocks noGrp="1"/>
          </p:cNvSpPr>
          <p:nvPr>
            <p:ph type="title"/>
          </p:nvPr>
        </p:nvSpPr>
        <p:spPr>
          <a:xfrm>
            <a:off x="722313" y="4406900"/>
            <a:ext cx="7772400" cy="1362075"/>
          </a:xfrm>
        </p:spPr>
        <p:txBody>
          <a:bodyPr anchor="t"/>
          <a:lstStyle>
            <a:lvl1pPr algn="l">
              <a:defRPr sz="4000" b="1" cap="none" baseline="0">
                <a:solidFill>
                  <a:schemeClr val="bg1"/>
                </a:solidFill>
                <a:latin typeface="Arial" pitchFamily="34" charset="0"/>
                <a:cs typeface="Arial" pitchFamily="34" charset="0"/>
              </a:defRPr>
            </a:lvl1pPr>
          </a:lstStyle>
          <a:p>
            <a:r>
              <a:rPr lang="es-ES" smtClean="0"/>
              <a:t>Haga clic para modificar el estilo de título del patrón</a:t>
            </a:r>
            <a:endParaRPr lang="en-US" dirty="0"/>
          </a:p>
        </p:txBody>
      </p:sp>
      <p:sp>
        <p:nvSpPr>
          <p:cNvPr id="4" name="3 Marcador de fecha"/>
          <p:cNvSpPr>
            <a:spLocks noGrp="1"/>
          </p:cNvSpPr>
          <p:nvPr>
            <p:ph type="dt" sz="half" idx="10"/>
          </p:nvPr>
        </p:nvSpPr>
        <p:spPr/>
        <p:txBody>
          <a:bodyPr/>
          <a:lstStyle>
            <a:lvl1pPr>
              <a:defRPr>
                <a:solidFill>
                  <a:prstClr val="white"/>
                </a:solidFill>
              </a:defRPr>
            </a:lvl1pPr>
          </a:lstStyle>
          <a:p>
            <a:pPr>
              <a:defRPr/>
            </a:pPr>
            <a:r>
              <a:rPr lang="en-US"/>
              <a:t>10/12/2012</a:t>
            </a:r>
            <a:endParaRPr lang="en-US" dirty="0"/>
          </a:p>
        </p:txBody>
      </p:sp>
      <p:sp>
        <p:nvSpPr>
          <p:cNvPr id="5" name="4 Marcador de pie de página"/>
          <p:cNvSpPr>
            <a:spLocks noGrp="1"/>
          </p:cNvSpPr>
          <p:nvPr>
            <p:ph type="ftr" sz="quarter" idx="11"/>
          </p:nvPr>
        </p:nvSpPr>
        <p:spPr/>
        <p:txBody>
          <a:bodyPr/>
          <a:lstStyle>
            <a:lvl1pPr>
              <a:defRPr>
                <a:solidFill>
                  <a:prstClr val="white"/>
                </a:solidFill>
              </a:defRPr>
            </a:lvl1pPr>
          </a:lstStyle>
          <a:p>
            <a:pPr>
              <a:defRPr/>
            </a:pPr>
            <a:r>
              <a:rPr lang="es-CO"/>
              <a:t>Pie de pagina</a:t>
            </a:r>
            <a:endParaRPr lang="en-US" dirty="0"/>
          </a:p>
        </p:txBody>
      </p:sp>
      <p:sp>
        <p:nvSpPr>
          <p:cNvPr id="7" name="5 Marcador de número de diapositiva"/>
          <p:cNvSpPr>
            <a:spLocks noGrp="1"/>
          </p:cNvSpPr>
          <p:nvPr>
            <p:ph type="sldNum" sz="quarter" idx="12"/>
          </p:nvPr>
        </p:nvSpPr>
        <p:spPr/>
        <p:txBody>
          <a:bodyPr/>
          <a:lstStyle>
            <a:lvl1pPr>
              <a:defRPr>
                <a:solidFill>
                  <a:prstClr val="white"/>
                </a:solidFill>
              </a:defRPr>
            </a:lvl1pPr>
          </a:lstStyle>
          <a:p>
            <a:pPr>
              <a:defRPr/>
            </a:pPr>
            <a:r>
              <a:rPr lang="en-US"/>
              <a:t>N°</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744"/>
            <a:ext cx="8229600" cy="1143000"/>
          </a:xfrm>
        </p:spPr>
        <p:txBody>
          <a:bodyPr/>
          <a:lstStyle>
            <a:lvl1pPr>
              <a:defRPr sz="4000">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10"/>
          </p:nvPr>
        </p:nvSpPr>
        <p:spPr/>
        <p:txBody>
          <a:bodyPr/>
          <a:lstStyle>
            <a:lvl1pPr>
              <a:defRPr/>
            </a:lvl1pPr>
          </a:lstStyle>
          <a:p>
            <a:pPr>
              <a:defRPr/>
            </a:pPr>
            <a:fld id="{1EE3F52E-733C-4EBB-BDB7-A5CEC3D3CADB}" type="datetimeFigureOut">
              <a:rPr lang="en-US"/>
              <a:pPr>
                <a:defRPr/>
              </a:pPr>
              <a:t>3/9/2014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63B511BA-746F-4E12-80CA-331F36FFDE20}"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none">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F952B15-89A4-428E-9E66-4896E83C1674}" type="datetimeFigureOut">
              <a:rPr lang="en-US"/>
              <a:pPr>
                <a:defRPr/>
              </a:pPr>
              <a:t>3/9/2014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p>
        </p:txBody>
      </p:sp>
      <p:sp>
        <p:nvSpPr>
          <p:cNvPr id="6" name="5 Marcador de número de diapositiva"/>
          <p:cNvSpPr>
            <a:spLocks noGrp="1"/>
          </p:cNvSpPr>
          <p:nvPr>
            <p:ph type="sldNum" sz="quarter" idx="12"/>
          </p:nvPr>
        </p:nvSpPr>
        <p:spPr/>
        <p:txBody>
          <a:bodyPr/>
          <a:lstStyle>
            <a:lvl1pPr>
              <a:defRPr/>
            </a:lvl1pPr>
          </a:lstStyle>
          <a:p>
            <a:pPr>
              <a:defRPr/>
            </a:pPr>
            <a:fld id="{3FAAEBC1-18EE-4DEB-B90D-C19C91345D21}"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5720" y="4800600"/>
            <a:ext cx="8572560" cy="566738"/>
          </a:xfrm>
        </p:spPr>
        <p:txBody>
          <a:bodyPr anchor="b"/>
          <a:lstStyle>
            <a:lvl1pPr algn="ctr">
              <a:defRPr sz="2400" b="1">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285720" y="1428735"/>
            <a:ext cx="8572560" cy="3298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285720" y="5367338"/>
            <a:ext cx="8572560" cy="490554"/>
          </a:xfrm>
        </p:spPr>
        <p:txBody>
          <a:bodyPr/>
          <a:lstStyle>
            <a:lvl1pPr marL="0" indent="0" algn="ctr">
              <a:buNone/>
              <a:defRPr sz="2000" u="none">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DEB6E40-18FB-4C83-A3AF-DDE6F686457A}" type="datetimeFigureOut">
              <a:rPr lang="en-US"/>
              <a:pPr>
                <a:defRPr/>
              </a:pPr>
              <a:t>3/9/2014</a:t>
            </a:fld>
            <a:endParaRPr lang="en-US"/>
          </a:p>
        </p:txBody>
      </p:sp>
      <p:sp>
        <p:nvSpPr>
          <p:cNvPr id="6" name="4 Marcador de pie de página"/>
          <p:cNvSpPr>
            <a:spLocks noGrp="1"/>
          </p:cNvSpPr>
          <p:nvPr>
            <p:ph type="ftr" sz="quarter" idx="11"/>
          </p:nvPr>
        </p:nvSpPr>
        <p:spPr/>
        <p:txBody>
          <a:bodyPr/>
          <a:lstStyle>
            <a:lvl1pPr>
              <a:defRPr/>
            </a:lvl1pPr>
          </a:lstStyle>
          <a:p>
            <a:pPr>
              <a:defRPr/>
            </a:pPr>
            <a:endParaRPr lang="en-US"/>
          </a:p>
        </p:txBody>
      </p:sp>
      <p:sp>
        <p:nvSpPr>
          <p:cNvPr id="7" name="5 Marcador de número de diapositiva"/>
          <p:cNvSpPr>
            <a:spLocks noGrp="1"/>
          </p:cNvSpPr>
          <p:nvPr>
            <p:ph type="sldNum" sz="quarter" idx="12"/>
          </p:nvPr>
        </p:nvSpPr>
        <p:spPr/>
        <p:txBody>
          <a:bodyPr/>
          <a:lstStyle>
            <a:lvl1pPr>
              <a:defRPr/>
            </a:lvl1pPr>
          </a:lstStyle>
          <a:p>
            <a:pPr>
              <a:defRPr/>
            </a:pPr>
            <a:fld id="{D64A8BF3-6E30-443A-AD9F-73E4B1E0C2A5}"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cierre ">
    <p:spTree>
      <p:nvGrpSpPr>
        <p:cNvPr id="1" name=""/>
        <p:cNvGrpSpPr/>
        <p:nvPr/>
      </p:nvGrpSpPr>
      <p:grpSpPr>
        <a:xfrm>
          <a:off x="0" y="0"/>
          <a:ext cx="0" cy="0"/>
          <a:chOff x="0" y="0"/>
          <a:chExt cx="0" cy="0"/>
        </a:xfrm>
      </p:grpSpPr>
      <p:pic>
        <p:nvPicPr>
          <p:cNvPr id="2" name="7 Imagen"/>
          <p:cNvPicPr>
            <a:picLocks noChangeAspect="1"/>
          </p:cNvPicPr>
          <p:nvPr userDrawn="1"/>
        </p:nvPicPr>
        <p:blipFill>
          <a:blip r:embed="rId2" cstate="print"/>
          <a:srcRect/>
          <a:stretch>
            <a:fillRect/>
          </a:stretch>
        </p:blipFill>
        <p:spPr bwMode="auto">
          <a:xfrm>
            <a:off x="-68263" y="-82550"/>
            <a:ext cx="9393238" cy="6940550"/>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2" name="6 Grupo"/>
          <p:cNvGrpSpPr/>
          <p:nvPr userDrawn="1"/>
        </p:nvGrpSpPr>
        <p:grpSpPr>
          <a:xfrm>
            <a:off x="428596" y="142852"/>
            <a:ext cx="8429684" cy="714380"/>
            <a:chOff x="428596" y="142852"/>
            <a:chExt cx="8429684" cy="714380"/>
          </a:xfrm>
        </p:grpSpPr>
        <p:pic>
          <p:nvPicPr>
            <p:cNvPr id="8" name="Picture 2" descr="LOGOS_MEN_Y_PROSPERIDAD_PROCESS_-01_jt"/>
            <p:cNvPicPr>
              <a:picLocks noChangeAspect="1" noChangeArrowheads="1"/>
            </p:cNvPicPr>
            <p:nvPr/>
          </p:nvPicPr>
          <p:blipFill>
            <a:blip r:embed="rId2" cstate="print"/>
            <a:srcRect/>
            <a:stretch>
              <a:fillRect/>
            </a:stretch>
          </p:blipFill>
          <p:spPr bwMode="auto">
            <a:xfrm>
              <a:off x="4862387" y="142852"/>
              <a:ext cx="3995893" cy="714380"/>
            </a:xfrm>
            <a:prstGeom prst="rect">
              <a:avLst/>
            </a:prstGeom>
            <a:noFill/>
            <a:ln w="9525">
              <a:noFill/>
              <a:miter lim="800000"/>
              <a:headEnd/>
              <a:tailEnd/>
            </a:ln>
          </p:spPr>
        </p:pic>
        <p:pic>
          <p:nvPicPr>
            <p:cNvPr id="9" name="8 Imagen" descr="LOGO ICFES MEJOR SABER legis.png"/>
            <p:cNvPicPr>
              <a:picLocks noChangeAspect="1"/>
            </p:cNvPicPr>
            <p:nvPr/>
          </p:nvPicPr>
          <p:blipFill>
            <a:blip r:embed="rId3" cstate="print"/>
            <a:stretch>
              <a:fillRect/>
            </a:stretch>
          </p:blipFill>
          <p:spPr>
            <a:xfrm>
              <a:off x="428596" y="243408"/>
              <a:ext cx="1533746" cy="547967"/>
            </a:xfrm>
            <a:prstGeom prst="rect">
              <a:avLst/>
            </a:prstGeom>
          </p:spPr>
        </p:pic>
      </p:grpSp>
    </p:spTree>
    <p:extLst>
      <p:ext uri="{BB962C8B-B14F-4D97-AF65-F5344CB8AC3E}">
        <p14:creationId xmlns:p14="http://schemas.microsoft.com/office/powerpoint/2010/main" val="3078297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grpSp>
        <p:nvGrpSpPr>
          <p:cNvPr id="2" name="6 Grupo"/>
          <p:cNvGrpSpPr/>
          <p:nvPr userDrawn="1"/>
        </p:nvGrpSpPr>
        <p:grpSpPr>
          <a:xfrm>
            <a:off x="428596" y="142852"/>
            <a:ext cx="8429684" cy="714380"/>
            <a:chOff x="428596" y="142852"/>
            <a:chExt cx="8429684" cy="714380"/>
          </a:xfrm>
        </p:grpSpPr>
        <p:pic>
          <p:nvPicPr>
            <p:cNvPr id="8" name="Picture 2" descr="LOGOS_MEN_Y_PROSPERIDAD_PROCESS_-01_jt"/>
            <p:cNvPicPr>
              <a:picLocks noChangeAspect="1" noChangeArrowheads="1"/>
            </p:cNvPicPr>
            <p:nvPr/>
          </p:nvPicPr>
          <p:blipFill>
            <a:blip r:embed="rId2" cstate="print"/>
            <a:srcRect/>
            <a:stretch>
              <a:fillRect/>
            </a:stretch>
          </p:blipFill>
          <p:spPr bwMode="auto">
            <a:xfrm>
              <a:off x="4862387" y="142852"/>
              <a:ext cx="3995893" cy="714380"/>
            </a:xfrm>
            <a:prstGeom prst="rect">
              <a:avLst/>
            </a:prstGeom>
            <a:noFill/>
            <a:ln w="9525">
              <a:noFill/>
              <a:miter lim="800000"/>
              <a:headEnd/>
              <a:tailEnd/>
            </a:ln>
          </p:spPr>
        </p:pic>
        <p:pic>
          <p:nvPicPr>
            <p:cNvPr id="9" name="8 Imagen" descr="LOGO ICFES MEJOR SABER legis.png"/>
            <p:cNvPicPr>
              <a:picLocks noChangeAspect="1"/>
            </p:cNvPicPr>
            <p:nvPr/>
          </p:nvPicPr>
          <p:blipFill>
            <a:blip r:embed="rId3" cstate="print"/>
            <a:stretch>
              <a:fillRect/>
            </a:stretch>
          </p:blipFill>
          <p:spPr>
            <a:xfrm>
              <a:off x="428596" y="243408"/>
              <a:ext cx="1533746" cy="547967"/>
            </a:xfrm>
            <a:prstGeom prst="rect">
              <a:avLst/>
            </a:prstGeom>
          </p:spPr>
        </p:pic>
      </p:grpSp>
    </p:spTree>
    <p:extLst>
      <p:ext uri="{BB962C8B-B14F-4D97-AF65-F5344CB8AC3E}">
        <p14:creationId xmlns:p14="http://schemas.microsoft.com/office/powerpoint/2010/main" val="249742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7938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744"/>
            <a:ext cx="8229600" cy="1143000"/>
          </a:xfrm>
        </p:spPr>
        <p:txBody>
          <a:bodyPr/>
          <a:lstStyle>
            <a:lvl1pPr>
              <a:defRPr sz="4000">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10"/>
          </p:nvPr>
        </p:nvSpPr>
        <p:spPr/>
        <p:txBody>
          <a:bodyPr/>
          <a:lstStyle>
            <a:lvl1pPr>
              <a:defRPr/>
            </a:lvl1pPr>
          </a:lstStyle>
          <a:p>
            <a:pPr>
              <a:defRPr/>
            </a:pPr>
            <a:fld id="{5B724E6B-E84C-4AFA-88FD-5860B75DB1AF}" type="datetimeFigureOut">
              <a:rPr lang="en-US">
                <a:solidFill>
                  <a:prstClr val="black">
                    <a:tint val="75000"/>
                  </a:prstClr>
                </a:solidFill>
              </a:rPr>
              <a:pPr>
                <a:defRPr/>
              </a:pPr>
              <a:t>3/9/2014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8A15DA6-BA1A-4D7B-84CB-471F0BEDB85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955522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71A0D9F-105D-4CD4-8A24-ECB04633E50D}" type="datetimeFigureOut">
              <a:rPr lang="es-ES">
                <a:solidFill>
                  <a:prstClr val="black">
                    <a:tint val="75000"/>
                  </a:prstClr>
                </a:solidFill>
              </a:rPr>
              <a:pPr>
                <a:defRPr/>
              </a:pPr>
              <a:t>09/03/2014</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D4D97F3-29D7-482E-9E26-45D99BAEC56A}"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470207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dirty="0" smtClean="0"/>
              <a:t>Clic para editar título</a:t>
            </a:r>
            <a:endParaRPr lang="es-ES" dirty="0"/>
          </a:p>
        </p:txBody>
      </p:sp>
      <p:sp>
        <p:nvSpPr>
          <p:cNvPr id="3" name="Marcador de contenido 2"/>
          <p:cNvSpPr>
            <a:spLocks noGrp="1"/>
          </p:cNvSpPr>
          <p:nvPr>
            <p:ph idx="1"/>
          </p:nvPr>
        </p:nvSpPr>
        <p:spPr>
          <a:xfrm>
            <a:off x="3575050" y="145144"/>
            <a:ext cx="5111750" cy="59810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422B4463-20CA-4AA0-AB1D-37608AE1CE9C}" type="datetimeFigureOut">
              <a:rPr lang="es-ES">
                <a:solidFill>
                  <a:prstClr val="black">
                    <a:tint val="75000"/>
                  </a:prstClr>
                </a:solidFill>
              </a:rPr>
              <a:pPr>
                <a:defRPr/>
              </a:pPr>
              <a:t>09/03/2014</a:t>
            </a:fld>
            <a:endParaRPr lang="es-ES">
              <a:solidFill>
                <a:prstClr val="black">
                  <a:tint val="75000"/>
                </a:prstClr>
              </a:solidFill>
            </a:endParaRPr>
          </a:p>
        </p:txBody>
      </p:sp>
      <p:sp>
        <p:nvSpPr>
          <p:cNvPr id="6" name="Marcador de pie de página 4"/>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Marcador de número de diapositiva 5"/>
          <p:cNvSpPr>
            <a:spLocks noGrp="1"/>
          </p:cNvSpPr>
          <p:nvPr>
            <p:ph type="sldNum" sz="quarter" idx="12"/>
          </p:nvPr>
        </p:nvSpPr>
        <p:spPr/>
        <p:txBody>
          <a:bodyPr/>
          <a:lstStyle>
            <a:lvl1pPr>
              <a:defRPr/>
            </a:lvl1pPr>
          </a:lstStyle>
          <a:p>
            <a:pPr>
              <a:defRPr/>
            </a:pPr>
            <a:fld id="{0305B53E-3531-464F-95FA-E9C761A55A4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6892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none">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BCF2237-EAB9-48A2-9A69-DD96E6038DCB}" type="datetimeFigureOut">
              <a:rPr lang="en-US">
                <a:solidFill>
                  <a:prstClr val="black">
                    <a:tint val="75000"/>
                  </a:prstClr>
                </a:solidFill>
              </a:rPr>
              <a:pPr>
                <a:defRPr/>
              </a:pPr>
              <a:t>3/9/2014</a:t>
            </a:fld>
            <a:endParaRPr lang="en-U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EDA433D-B594-4C6D-BB1A-A1D8A51F2914}"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7738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85720" y="4800600"/>
            <a:ext cx="8572560" cy="566738"/>
          </a:xfrm>
        </p:spPr>
        <p:txBody>
          <a:bodyPr anchor="b"/>
          <a:lstStyle>
            <a:lvl1pPr algn="ctr">
              <a:defRPr sz="2400" b="1">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posición de imagen"/>
          <p:cNvSpPr>
            <a:spLocks noGrp="1"/>
          </p:cNvSpPr>
          <p:nvPr>
            <p:ph type="pic" idx="1"/>
          </p:nvPr>
        </p:nvSpPr>
        <p:spPr>
          <a:xfrm>
            <a:off x="285720" y="1428735"/>
            <a:ext cx="8572560" cy="32988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285720" y="5367338"/>
            <a:ext cx="8572560" cy="490554"/>
          </a:xfrm>
        </p:spPr>
        <p:txBody>
          <a:bodyPr/>
          <a:lstStyle>
            <a:lvl1pPr marL="0" indent="0" algn="ctr">
              <a:buNone/>
              <a:defRPr sz="2000" u="none">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B8FB3C4-53D9-4F04-80F0-5EF0E2FA9D77}" type="datetimeFigureOut">
              <a:rPr lang="en-US">
                <a:solidFill>
                  <a:prstClr val="black">
                    <a:tint val="75000"/>
                  </a:prstClr>
                </a:solidFill>
              </a:rPr>
              <a:pPr>
                <a:defRPr/>
              </a:pPr>
              <a:t>3/9/2014</a:t>
            </a:fld>
            <a:endParaRPr lang="en-U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581BFDDD-92FB-4DFD-8978-4D3A2261ADC5}" type="slidenum">
              <a:rPr lang="en-US">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56878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cierre ">
    <p:spTree>
      <p:nvGrpSpPr>
        <p:cNvPr id="1" name=""/>
        <p:cNvGrpSpPr/>
        <p:nvPr/>
      </p:nvGrpSpPr>
      <p:grpSpPr>
        <a:xfrm>
          <a:off x="0" y="0"/>
          <a:ext cx="0" cy="0"/>
          <a:chOff x="0" y="0"/>
          <a:chExt cx="0" cy="0"/>
        </a:xfrm>
      </p:grpSpPr>
      <p:pic>
        <p:nvPicPr>
          <p:cNvPr id="2" name="7 Imagen"/>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263" y="-82550"/>
            <a:ext cx="9393238" cy="694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10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7 Imagen"/>
          <p:cNvPicPr>
            <a:picLocks noChangeAspect="1"/>
          </p:cNvPicPr>
          <p:nvPr userDrawn="1"/>
        </p:nvPicPr>
        <p:blipFill>
          <a:blip r:embed="rId2" cstate="print"/>
          <a:srcRect/>
          <a:stretch>
            <a:fillRect/>
          </a:stretch>
        </p:blipFill>
        <p:spPr bwMode="auto">
          <a:xfrm>
            <a:off x="-117475" y="0"/>
            <a:ext cx="9442450" cy="6904038"/>
          </a:xfrm>
          <a:prstGeom prst="rect">
            <a:avLst/>
          </a:prstGeom>
          <a:noFill/>
          <a:ln w="9525">
            <a:noFill/>
            <a:miter lim="800000"/>
            <a:headEnd/>
            <a:tailEnd/>
          </a:ln>
        </p:spPr>
      </p:pic>
      <p:sp>
        <p:nvSpPr>
          <p:cNvPr id="6" name="1 Título"/>
          <p:cNvSpPr>
            <a:spLocks noGrp="1"/>
          </p:cNvSpPr>
          <p:nvPr>
            <p:ph type="title"/>
          </p:nvPr>
        </p:nvSpPr>
        <p:spPr>
          <a:xfrm>
            <a:off x="722313" y="4406900"/>
            <a:ext cx="7772400" cy="1362075"/>
          </a:xfrm>
        </p:spPr>
        <p:txBody>
          <a:bodyPr anchor="t"/>
          <a:lstStyle>
            <a:lvl1pPr algn="l">
              <a:defRPr sz="4000" b="1" cap="none" baseline="0">
                <a:solidFill>
                  <a:schemeClr val="bg1"/>
                </a:solidFill>
                <a:latin typeface="Arial" pitchFamily="34" charset="0"/>
                <a:cs typeface="Arial" pitchFamily="34" charset="0"/>
              </a:defRPr>
            </a:lvl1pPr>
          </a:lstStyle>
          <a:p>
            <a:r>
              <a:rPr lang="es-ES" smtClean="0"/>
              <a:t>Haga clic para modificar el estilo de título del patrón</a:t>
            </a:r>
            <a:endParaRPr lang="en-US" dirty="0"/>
          </a:p>
        </p:txBody>
      </p:sp>
      <p:sp>
        <p:nvSpPr>
          <p:cNvPr id="4" name="3 Marcador de fecha"/>
          <p:cNvSpPr>
            <a:spLocks noGrp="1"/>
          </p:cNvSpPr>
          <p:nvPr>
            <p:ph type="dt" sz="half" idx="10"/>
          </p:nvPr>
        </p:nvSpPr>
        <p:spPr/>
        <p:txBody>
          <a:bodyPr rtlCol="0"/>
          <a:lstStyle>
            <a:lvl1pPr>
              <a:defRPr>
                <a:solidFill>
                  <a:schemeClr val="bg1"/>
                </a:solidFill>
                <a:latin typeface="Arial" pitchFamily="34" charset="0"/>
                <a:ea typeface="ＭＳ Ｐゴシック" pitchFamily="34" charset="-128"/>
                <a:cs typeface="+mn-cs"/>
              </a:defRPr>
            </a:lvl1pPr>
          </a:lstStyle>
          <a:p>
            <a:pPr>
              <a:defRPr/>
            </a:pPr>
            <a:r>
              <a:rPr lang="en-US">
                <a:solidFill>
                  <a:prstClr val="white"/>
                </a:solidFill>
              </a:rPr>
              <a:t>10/12/2012</a:t>
            </a:r>
            <a:endParaRPr lang="en-US" dirty="0">
              <a:solidFill>
                <a:prstClr val="white"/>
              </a:solidFill>
            </a:endParaRPr>
          </a:p>
        </p:txBody>
      </p:sp>
      <p:sp>
        <p:nvSpPr>
          <p:cNvPr id="5" name="4 Marcador de pie de página"/>
          <p:cNvSpPr>
            <a:spLocks noGrp="1"/>
          </p:cNvSpPr>
          <p:nvPr>
            <p:ph type="ftr" sz="quarter" idx="11"/>
          </p:nvPr>
        </p:nvSpPr>
        <p:spPr/>
        <p:txBody>
          <a:bodyPr/>
          <a:lstStyle>
            <a:lvl1pPr>
              <a:defRPr>
                <a:solidFill>
                  <a:schemeClr val="bg1"/>
                </a:solidFill>
              </a:defRPr>
            </a:lvl1pPr>
          </a:lstStyle>
          <a:p>
            <a:pPr>
              <a:defRPr/>
            </a:pPr>
            <a:r>
              <a:rPr lang="es-CO">
                <a:solidFill>
                  <a:prstClr val="white"/>
                </a:solidFill>
              </a:rPr>
              <a:t>Pie de pagina</a:t>
            </a:r>
            <a:endParaRPr lang="en-US" dirty="0">
              <a:solidFill>
                <a:prstClr val="white"/>
              </a:solidFill>
            </a:endParaRPr>
          </a:p>
        </p:txBody>
      </p:sp>
      <p:sp>
        <p:nvSpPr>
          <p:cNvPr id="7" name="5 Marcador de número de diapositiva"/>
          <p:cNvSpPr>
            <a:spLocks noGrp="1"/>
          </p:cNvSpPr>
          <p:nvPr>
            <p:ph type="sldNum" sz="quarter" idx="12"/>
          </p:nvPr>
        </p:nvSpPr>
        <p:spPr/>
        <p:txBody>
          <a:bodyPr/>
          <a:lstStyle>
            <a:lvl1pPr>
              <a:defRPr>
                <a:solidFill>
                  <a:schemeClr val="bg1"/>
                </a:solidFill>
              </a:defRPr>
            </a:lvl1pPr>
          </a:lstStyle>
          <a:p>
            <a:pPr>
              <a:defRPr/>
            </a:pPr>
            <a:r>
              <a:rPr lang="en-US">
                <a:solidFill>
                  <a:prstClr val="white"/>
                </a:solidFill>
              </a:rPr>
              <a:t>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428744"/>
            <a:ext cx="8229600" cy="1143000"/>
          </a:xfrm>
        </p:spPr>
        <p:txBody>
          <a:bodyPr/>
          <a:lstStyle>
            <a:lvl1pPr>
              <a:defRPr sz="4000">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contenido"/>
          <p:cNvSpPr>
            <a:spLocks noGrp="1"/>
          </p:cNvSpPr>
          <p:nvPr>
            <p:ph idx="1"/>
          </p:nvPr>
        </p:nvSpPr>
        <p:spPr>
          <a:xfrm>
            <a:off x="457200" y="2714620"/>
            <a:ext cx="8229600" cy="341154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3 Marcador de fecha"/>
          <p:cNvSpPr>
            <a:spLocks noGrp="1"/>
          </p:cNvSpPr>
          <p:nvPr>
            <p:ph type="dt" sz="half" idx="10"/>
          </p:nvPr>
        </p:nvSpPr>
        <p:spPr/>
        <p:txBody>
          <a:bodyPr/>
          <a:lstStyle>
            <a:lvl1pPr>
              <a:defRPr/>
            </a:lvl1pPr>
          </a:lstStyle>
          <a:p>
            <a:pPr>
              <a:defRPr/>
            </a:pPr>
            <a:fld id="{6A4E4A8B-8C53-45DD-92EB-E4E7A8511182}" type="datetimeFigureOut">
              <a:rPr lang="en-US"/>
              <a:pPr>
                <a:defRPr/>
              </a:pPr>
              <a:t>3/9/2014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79DB73A-C7F5-4188-867C-1702DF4D6B18}"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none">
                <a:solidFill>
                  <a:srgbClr val="800000"/>
                </a:solidFill>
                <a:latin typeface="Arial" pitchFamily="34" charset="0"/>
                <a:cs typeface="Arial" pitchFamily="34" charset="0"/>
              </a:defRPr>
            </a:lvl1pPr>
          </a:lstStyle>
          <a:p>
            <a:r>
              <a:rPr lang="es-ES" dirty="0" smtClean="0"/>
              <a:t>Haga clic para modificar el estilo de título del patrón</a:t>
            </a:r>
            <a:endParaRPr lang="en-US"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9F7487A-09B2-428D-89E8-56A96E9B8C41}" type="datetimeFigureOut">
              <a:rPr lang="en-US"/>
              <a:pPr>
                <a:defRPr/>
              </a:pPr>
              <a:t>3/9/2014</a:t>
            </a:fld>
            <a:endParaRPr lang="en-US"/>
          </a:p>
        </p:txBody>
      </p:sp>
      <p:sp>
        <p:nvSpPr>
          <p:cNvPr id="5" name="4 Marcador de pie de página"/>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D5E02BB1-0612-448F-B7F3-EE3E02787D9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9E3D3F69-B54C-4332-B1F5-1F97344D95AD}" type="datetimeFigureOut">
              <a:rPr lang="en-US" b="1">
                <a:solidFill>
                  <a:prstClr val="black">
                    <a:tint val="75000"/>
                  </a:prstClr>
                </a:solidFill>
              </a:rPr>
              <a:pPr eaLnBrk="0" fontAlgn="base" hangingPunct="0">
                <a:spcBef>
                  <a:spcPct val="0"/>
                </a:spcBef>
                <a:spcAft>
                  <a:spcPct val="0"/>
                </a:spcAft>
                <a:defRPr/>
              </a:pPr>
              <a:t>3/9/2014</a:t>
            </a:fld>
            <a:endParaRPr lang="en-US" b="1">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34" charset="-128"/>
                <a:cs typeface="+mn-cs"/>
              </a:defRPr>
            </a:lvl1pPr>
          </a:lstStyle>
          <a:p>
            <a:pPr eaLnBrk="0" fontAlgn="base" hangingPunct="0">
              <a:spcBef>
                <a:spcPct val="0"/>
              </a:spcBef>
              <a:spcAft>
                <a:spcPct val="0"/>
              </a:spcAft>
              <a:defRPr/>
            </a:pPr>
            <a:endParaRPr lang="en-US" b="1">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A9DA7ACC-FB4F-4967-98EB-00C5E7695109}" type="slidenum">
              <a:rPr lang="en-US" b="1">
                <a:solidFill>
                  <a:prstClr val="black">
                    <a:tint val="75000"/>
                  </a:prstClr>
                </a:solidFill>
              </a:rPr>
              <a:pPr eaLnBrk="0" fontAlgn="base" hangingPunct="0">
                <a:spcBef>
                  <a:spcPct val="0"/>
                </a:spcBef>
                <a:spcAft>
                  <a:spcPct val="0"/>
                </a:spcAft>
                <a:defRPr/>
              </a:pPr>
              <a:t>‹Nº›</a:t>
            </a:fld>
            <a:endParaRPr lang="en-US" b="1">
              <a:solidFill>
                <a:prstClr val="black">
                  <a:tint val="75000"/>
                </a:prstClr>
              </a:solidFill>
            </a:endParaRPr>
          </a:p>
        </p:txBody>
      </p:sp>
      <p:pic>
        <p:nvPicPr>
          <p:cNvPr id="1031" name="1 Imagen"/>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6988" y="0"/>
            <a:ext cx="9282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130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4" r:id="rId6"/>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eaLnBrk="0" fontAlgn="base" hangingPunct="0">
              <a:spcBef>
                <a:spcPct val="0"/>
              </a:spcBef>
              <a:spcAft>
                <a:spcPct val="0"/>
              </a:spcAft>
              <a:defRPr/>
            </a:pPr>
            <a:fld id="{241ACB19-B80B-4FB6-A8D8-5525305A62EA}" type="datetimeFigureOut">
              <a:rPr lang="en-US" b="1">
                <a:latin typeface="Arial" pitchFamily="34" charset="0"/>
                <a:ea typeface="ＭＳ Ｐゴシック" pitchFamily="34" charset="-128"/>
              </a:rPr>
              <a:pPr eaLnBrk="0" fontAlgn="base" hangingPunct="0">
                <a:spcBef>
                  <a:spcPct val="0"/>
                </a:spcBef>
                <a:spcAft>
                  <a:spcPct val="0"/>
                </a:spcAft>
                <a:defRPr/>
              </a:pPr>
              <a:t>3/9/2014</a:t>
            </a:fld>
            <a:endParaRPr lang="en-US" b="1">
              <a:latin typeface="Arial" pitchFamily="34" charset="0"/>
              <a:ea typeface="ＭＳ Ｐゴシック" pitchFamily="34" charset="-128"/>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ＭＳ Ｐゴシック" pitchFamily="34" charset="-128"/>
                <a:cs typeface="+mn-cs"/>
              </a:defRPr>
            </a:lvl1pPr>
          </a:lstStyle>
          <a:p>
            <a:pPr eaLnBrk="0" fontAlgn="base" hangingPunct="0">
              <a:spcBef>
                <a:spcPct val="0"/>
              </a:spcBef>
              <a:spcAft>
                <a:spcPct val="0"/>
              </a:spcAft>
              <a:defRPr/>
            </a:pPr>
            <a:endParaRPr lang="en-US" b="1">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E46CDC32-F698-4706-A8BF-1E992F4B27A2}" type="slidenum">
              <a:rPr lang="en-US" b="1">
                <a:latin typeface="Arial" pitchFamily="34" charset="0"/>
                <a:ea typeface="ＭＳ Ｐゴシック" pitchFamily="34" charset="-128"/>
              </a:rPr>
              <a:pPr eaLnBrk="0" fontAlgn="base" hangingPunct="0">
                <a:spcBef>
                  <a:spcPct val="0"/>
                </a:spcBef>
                <a:spcAft>
                  <a:spcPct val="0"/>
                </a:spcAft>
                <a:defRPr/>
              </a:pPr>
              <a:t>‹Nº›</a:t>
            </a:fld>
            <a:endParaRPr lang="en-US" b="1">
              <a:latin typeface="Arial" pitchFamily="34" charset="0"/>
              <a:ea typeface="ＭＳ Ｐゴシック" pitchFamily="34" charset="-128"/>
            </a:endParaRPr>
          </a:p>
        </p:txBody>
      </p:sp>
      <p:pic>
        <p:nvPicPr>
          <p:cNvPr id="1031" name="1 Imagen"/>
          <p:cNvPicPr>
            <a:picLocks noChangeAspect="1"/>
          </p:cNvPicPr>
          <p:nvPr userDrawn="1"/>
        </p:nvPicPr>
        <p:blipFill>
          <a:blip r:embed="rId7" cstate="print"/>
          <a:srcRect/>
          <a:stretch>
            <a:fillRect/>
          </a:stretch>
        </p:blipFill>
        <p:spPr bwMode="auto">
          <a:xfrm>
            <a:off x="-26988" y="0"/>
            <a:ext cx="9282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2936D57E-03A9-4279-B004-B16D6D6B343D}" type="datetimeFigureOut">
              <a:rPr lang="en-US" b="1"/>
              <a:pPr eaLnBrk="0" fontAlgn="base" hangingPunct="0">
                <a:spcBef>
                  <a:spcPct val="0"/>
                </a:spcBef>
                <a:spcAft>
                  <a:spcPct val="0"/>
                </a:spcAft>
                <a:defRPr/>
              </a:pPr>
              <a:t>3/9/2014</a:t>
            </a:fld>
            <a:endParaRPr lang="en-US" b="1"/>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pitchFamily="34" charset="0"/>
                <a:ea typeface="ＭＳ Ｐゴシック" pitchFamily="34" charset="-128"/>
                <a:cs typeface="+mn-cs"/>
              </a:defRPr>
            </a:lvl1pPr>
          </a:lstStyle>
          <a:p>
            <a:pPr eaLnBrk="0" fontAlgn="base" hangingPunct="0">
              <a:spcBef>
                <a:spcPct val="0"/>
              </a:spcBef>
              <a:spcAft>
                <a:spcPct val="0"/>
              </a:spcAft>
              <a:defRPr/>
            </a:pPr>
            <a:endParaRPr lang="en-US" b="1"/>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5E73D188-2929-403D-A123-E377007AD7B0}" type="slidenum">
              <a:rPr lang="en-US" b="1"/>
              <a:pPr eaLnBrk="0" fontAlgn="base" hangingPunct="0">
                <a:spcBef>
                  <a:spcPct val="0"/>
                </a:spcBef>
                <a:spcAft>
                  <a:spcPct val="0"/>
                </a:spcAft>
                <a:defRPr/>
              </a:pPr>
              <a:t>‹Nº›</a:t>
            </a:fld>
            <a:endParaRPr lang="en-US" b="1"/>
          </a:p>
        </p:txBody>
      </p:sp>
      <p:pic>
        <p:nvPicPr>
          <p:cNvPr id="4103" name="1 Imagen"/>
          <p:cNvPicPr>
            <a:picLocks noChangeAspect="1"/>
          </p:cNvPicPr>
          <p:nvPr userDrawn="1"/>
        </p:nvPicPr>
        <p:blipFill>
          <a:blip r:embed="rId7" cstate="print"/>
          <a:srcRect/>
          <a:stretch>
            <a:fillRect/>
          </a:stretch>
        </p:blipFill>
        <p:spPr bwMode="auto">
          <a:xfrm>
            <a:off x="-26988" y="0"/>
            <a:ext cx="9282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39341"/>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9264C-D5E8-4EBE-86E0-993B86282D4B}" type="datetimeFigureOut">
              <a:rPr lang="es-CO" smtClean="0">
                <a:solidFill>
                  <a:prstClr val="black">
                    <a:tint val="75000"/>
                  </a:prstClr>
                </a:solidFill>
              </a:rPr>
              <a:pPr/>
              <a:t>09/03/2014</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75C38-A5EF-4D7B-A879-36CBD67A3290}" type="slidenum">
              <a:rPr lang="es-CO" smtClean="0">
                <a:solidFill>
                  <a:prstClr val="black">
                    <a:tint val="75000"/>
                  </a:prstClr>
                </a:solidFill>
              </a:rPr>
              <a:pPr/>
              <a:t>‹Nº›</a:t>
            </a:fld>
            <a:endParaRPr lang="es-CO">
              <a:solidFill>
                <a:prstClr val="black">
                  <a:tint val="75000"/>
                </a:prstClr>
              </a:solidFill>
            </a:endParaRPr>
          </a:p>
        </p:txBody>
      </p:sp>
      <p:grpSp>
        <p:nvGrpSpPr>
          <p:cNvPr id="2" name="6 Grupo"/>
          <p:cNvGrpSpPr/>
          <p:nvPr userDrawn="1"/>
        </p:nvGrpSpPr>
        <p:grpSpPr>
          <a:xfrm>
            <a:off x="428596" y="142852"/>
            <a:ext cx="8429684" cy="714380"/>
            <a:chOff x="428596" y="142852"/>
            <a:chExt cx="8429684" cy="714380"/>
          </a:xfrm>
        </p:grpSpPr>
        <p:pic>
          <p:nvPicPr>
            <p:cNvPr id="8" name="Picture 2" descr="LOGOS_MEN_Y_PROSPERIDAD_PROCESS_-01_jt"/>
            <p:cNvPicPr>
              <a:picLocks noChangeAspect="1" noChangeArrowheads="1"/>
            </p:cNvPicPr>
            <p:nvPr/>
          </p:nvPicPr>
          <p:blipFill>
            <a:blip r:embed="rId7" cstate="print"/>
            <a:srcRect/>
            <a:stretch>
              <a:fillRect/>
            </a:stretch>
          </p:blipFill>
          <p:spPr bwMode="auto">
            <a:xfrm>
              <a:off x="4862387" y="142852"/>
              <a:ext cx="3995893" cy="714380"/>
            </a:xfrm>
            <a:prstGeom prst="rect">
              <a:avLst/>
            </a:prstGeom>
            <a:noFill/>
            <a:ln w="9525">
              <a:noFill/>
              <a:miter lim="800000"/>
              <a:headEnd/>
              <a:tailEnd/>
            </a:ln>
          </p:spPr>
        </p:pic>
        <p:pic>
          <p:nvPicPr>
            <p:cNvPr id="9" name="8 Imagen" descr="LOGO ICFES MEJOR SABER legis.png"/>
            <p:cNvPicPr>
              <a:picLocks noChangeAspect="1"/>
            </p:cNvPicPr>
            <p:nvPr/>
          </p:nvPicPr>
          <p:blipFill>
            <a:blip r:embed="rId8" cstate="print"/>
            <a:stretch>
              <a:fillRect/>
            </a:stretch>
          </p:blipFill>
          <p:spPr>
            <a:xfrm>
              <a:off x="428596" y="243408"/>
              <a:ext cx="1533746" cy="547967"/>
            </a:xfrm>
            <a:prstGeom prst="rect">
              <a:avLst/>
            </a:prstGeom>
          </p:spPr>
        </p:pic>
      </p:grpSp>
    </p:spTree>
    <p:extLst>
      <p:ext uri="{BB962C8B-B14F-4D97-AF65-F5344CB8AC3E}">
        <p14:creationId xmlns:p14="http://schemas.microsoft.com/office/powerpoint/2010/main" val="12825976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36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SzPct val="80000"/>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infografia_tabloide_curvas.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infografia_tabloide_curva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infografiaRUTA%20DE%20ATENCION%20LEY%201620.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La%20Olla%20de%20Lorenzo.mp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image" Target="../media/image33.png"/><Relationship Id="rId4" Type="http://schemas.openxmlformats.org/officeDocument/2006/relationships/diagramQuickStyle" Target="../diagrams/quickStyle7.xml"/><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10.xml"/><Relationship Id="rId7" Type="http://schemas.openxmlformats.org/officeDocument/2006/relationships/image" Target="../media/image3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openxmlformats.org/officeDocument/2006/relationships/image" Target="../media/image41.png"/><Relationship Id="rId5" Type="http://schemas.openxmlformats.org/officeDocument/2006/relationships/diagramColors" Target="../diagrams/colors10.xml"/><Relationship Id="rId10" Type="http://schemas.openxmlformats.org/officeDocument/2006/relationships/image" Target="../media/image40.png"/><Relationship Id="rId4" Type="http://schemas.openxmlformats.org/officeDocument/2006/relationships/diagramQuickStyle" Target="../diagrams/quickStyle10.xml"/><Relationship Id="rId9"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12.xml"/><Relationship Id="rId7" Type="http://schemas.openxmlformats.org/officeDocument/2006/relationships/image" Target="../media/image4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55.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32.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1 Rectángulo"/>
          <p:cNvSpPr>
            <a:spLocks noChangeArrowheads="1"/>
          </p:cNvSpPr>
          <p:nvPr/>
        </p:nvSpPr>
        <p:spPr bwMode="auto">
          <a:xfrm>
            <a:off x="539750" y="5073650"/>
            <a:ext cx="8424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eaLnBrk="0" fontAlgn="base" hangingPunct="0">
              <a:spcBef>
                <a:spcPct val="0"/>
              </a:spcBef>
              <a:spcAft>
                <a:spcPct val="0"/>
              </a:spcAft>
              <a:buFontTx/>
              <a:buNone/>
            </a:pPr>
            <a:r>
              <a:rPr lang="es-CO" altLang="es-CO" sz="2200" dirty="0" smtClean="0">
                <a:solidFill>
                  <a:prstClr val="white"/>
                </a:solidFill>
                <a:latin typeface="Arial" pitchFamily="34" charset="0"/>
              </a:rPr>
              <a:t>Formación para la Ciudadanía </a:t>
            </a:r>
            <a:endParaRPr lang="es-CO" altLang="es-CO" sz="2200" dirty="0">
              <a:solidFill>
                <a:prstClr val="white"/>
              </a:solidFill>
              <a:latin typeface="Arial" pitchFamily="34" charset="0"/>
            </a:endParaRPr>
          </a:p>
          <a:p>
            <a:pPr eaLnBrk="0" fontAlgn="base" hangingPunct="0">
              <a:spcBef>
                <a:spcPct val="0"/>
              </a:spcBef>
              <a:spcAft>
                <a:spcPct val="0"/>
              </a:spcAft>
              <a:buFontTx/>
              <a:buNone/>
            </a:pPr>
            <a:r>
              <a:rPr lang="es-CO" altLang="es-CO" sz="2200" dirty="0" smtClean="0">
                <a:solidFill>
                  <a:prstClr val="white"/>
                </a:solidFill>
                <a:latin typeface="Arial" pitchFamily="34" charset="0"/>
              </a:rPr>
              <a:t>2014</a:t>
            </a:r>
          </a:p>
        </p:txBody>
      </p:sp>
      <p:cxnSp>
        <p:nvCxnSpPr>
          <p:cNvPr id="13" name="12 Conector recto"/>
          <p:cNvCxnSpPr/>
          <p:nvPr/>
        </p:nvCxnSpPr>
        <p:spPr>
          <a:xfrm>
            <a:off x="539750" y="4929188"/>
            <a:ext cx="8329613"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Rectangle 2"/>
          <p:cNvSpPr>
            <a:spLocks noChangeArrowheads="1"/>
          </p:cNvSpPr>
          <p:nvPr/>
        </p:nvSpPr>
        <p:spPr bwMode="auto">
          <a:xfrm>
            <a:off x="539428" y="3771037"/>
            <a:ext cx="8929116" cy="1384995"/>
          </a:xfrm>
          <a:prstGeom prst="rect">
            <a:avLst/>
          </a:prstGeom>
          <a:noFill/>
          <a:ln w="9525">
            <a:noFill/>
            <a:miter lim="800000"/>
            <a:headEnd/>
            <a:tailEnd/>
          </a:ln>
        </p:spPr>
        <p:txBody>
          <a:bodyPr wrap="square">
            <a:spAutoFit/>
          </a:bodyPr>
          <a:lstStyle/>
          <a:p>
            <a:pPr>
              <a:defRPr/>
            </a:pPr>
            <a:r>
              <a:rPr lang="es-CO" sz="2800" b="1" dirty="0" smtClean="0">
                <a:solidFill>
                  <a:schemeClr val="bg1"/>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LEY DE CONVIVENCIA ESCOLAR</a:t>
            </a:r>
          </a:p>
          <a:p>
            <a:pPr>
              <a:defRPr/>
            </a:pPr>
            <a:r>
              <a:rPr lang="es-CO" sz="2800" b="1" dirty="0" smtClean="0">
                <a:solidFill>
                  <a:schemeClr val="bg1"/>
                </a:solidFill>
                <a:effectLst>
                  <a:outerShdw blurRad="38100" dist="38100" dir="2700000" algn="tl">
                    <a:srgbClr val="000000">
                      <a:alpha val="43137"/>
                    </a:srgbClr>
                  </a:outerShdw>
                </a:effectLst>
                <a:latin typeface="Arial MT"/>
                <a:ea typeface="Arial Unicode MS" pitchFamily="34" charset="-128"/>
                <a:cs typeface="Arial Unicode MS" pitchFamily="34" charset="-128"/>
              </a:rPr>
              <a:t>Dirección de Calidad Preescolar Básica y Media </a:t>
            </a:r>
          </a:p>
          <a:p>
            <a:pPr>
              <a:defRPr/>
            </a:pPr>
            <a:endParaRPr lang="es-CO" sz="2800" b="1" dirty="0" smtClean="0">
              <a:solidFill>
                <a:schemeClr val="bg1"/>
              </a:solidFill>
              <a:effectLst>
                <a:outerShdw blurRad="38100" dist="38100" dir="2700000" algn="tl">
                  <a:srgbClr val="000000">
                    <a:alpha val="43137"/>
                  </a:srgbClr>
                </a:outerShdw>
              </a:effectLst>
              <a:latin typeface="Arial MT"/>
              <a:ea typeface="Arial Unicode MS" pitchFamily="34" charset="-128"/>
              <a:cs typeface="Arial Unicode MS" pitchFamily="34" charset="-128"/>
            </a:endParaRPr>
          </a:p>
        </p:txBody>
      </p:sp>
    </p:spTree>
    <p:extLst>
      <p:ext uri="{BB962C8B-B14F-4D97-AF65-F5344CB8AC3E}">
        <p14:creationId xmlns:p14="http://schemas.microsoft.com/office/powerpoint/2010/main" val="74982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327400" y="1341438"/>
            <a:ext cx="5816600" cy="4967287"/>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9 CuadroTexto"/>
          <p:cNvSpPr txBox="1">
            <a:spLocks noChangeArrowheads="1"/>
          </p:cNvSpPr>
          <p:nvPr/>
        </p:nvSpPr>
        <p:spPr bwMode="auto">
          <a:xfrm>
            <a:off x="307975" y="5013325"/>
            <a:ext cx="24209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algn="r">
              <a:spcBef>
                <a:spcPct val="0"/>
              </a:spcBef>
              <a:buFontTx/>
              <a:buNone/>
            </a:pPr>
            <a:r>
              <a:rPr lang="es-CO" altLang="es-CO" sz="1100">
                <a:solidFill>
                  <a:srgbClr val="FF0000"/>
                </a:solidFill>
                <a:latin typeface="Arial MT" charset="0"/>
              </a:rPr>
              <a:t>%</a:t>
            </a:r>
            <a:r>
              <a:rPr lang="es-CO" altLang="es-CO" sz="1000">
                <a:latin typeface="Arial MT" charset="0"/>
              </a:rPr>
              <a:t> de estudiantes de EE oficiales que se desvincularon en primero o segundo grado según razón de desvinculación</a:t>
            </a:r>
          </a:p>
        </p:txBody>
      </p:sp>
      <p:sp>
        <p:nvSpPr>
          <p:cNvPr id="44036" name="9 CuadroTexto"/>
          <p:cNvSpPr txBox="1">
            <a:spLocks noChangeArrowheads="1"/>
          </p:cNvSpPr>
          <p:nvPr/>
        </p:nvSpPr>
        <p:spPr bwMode="auto">
          <a:xfrm>
            <a:off x="2349500" y="6381750"/>
            <a:ext cx="69024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a:spcBef>
                <a:spcPct val="0"/>
              </a:spcBef>
              <a:buFontTx/>
              <a:buNone/>
            </a:pPr>
            <a:r>
              <a:rPr lang="es-CO" altLang="es-CO" sz="1000">
                <a:solidFill>
                  <a:schemeClr val="bg1"/>
                </a:solidFill>
                <a:latin typeface="Arial" pitchFamily="34" charset="0"/>
              </a:rPr>
              <a:t>Fuente:  </a:t>
            </a:r>
            <a:r>
              <a:rPr lang="es-ES" altLang="es-CO" sz="1000">
                <a:solidFill>
                  <a:schemeClr val="bg1"/>
                </a:solidFill>
                <a:latin typeface="Arial" pitchFamily="34" charset="0"/>
              </a:rPr>
              <a:t>ENDE - Encuesta Nacional de Deserción Escolar - Ministerio de Educación Nacional (2009-2010)</a:t>
            </a:r>
          </a:p>
        </p:txBody>
      </p:sp>
      <p:sp>
        <p:nvSpPr>
          <p:cNvPr id="7" name="2 Marcador de contenido"/>
          <p:cNvSpPr txBox="1">
            <a:spLocks/>
          </p:cNvSpPr>
          <p:nvPr/>
        </p:nvSpPr>
        <p:spPr bwMode="auto">
          <a:xfrm>
            <a:off x="157163" y="2492375"/>
            <a:ext cx="3046412" cy="2005013"/>
          </a:xfrm>
          <a:prstGeom prst="rect">
            <a:avLst/>
          </a:prstGeom>
          <a:noFill/>
          <a:ln>
            <a:noFill/>
          </a:ln>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algn="ctr">
              <a:spcAft>
                <a:spcPts val="600"/>
              </a:spcAft>
              <a:buFontTx/>
              <a:buNone/>
            </a:pPr>
            <a:r>
              <a:rPr lang="es-ES_tradnl" altLang="es-CO" dirty="0">
                <a:solidFill>
                  <a:schemeClr val="accent2">
                    <a:lumMod val="75000"/>
                  </a:schemeClr>
                </a:solidFill>
                <a:effectLst>
                  <a:outerShdw blurRad="38100" dist="38100" dir="2700000" algn="tl">
                    <a:srgbClr val="C0C0C0"/>
                  </a:outerShdw>
                </a:effectLst>
              </a:rPr>
              <a:t>Factores de deserción asociados con el clima escolar</a:t>
            </a:r>
          </a:p>
        </p:txBody>
      </p:sp>
      <p:sp>
        <p:nvSpPr>
          <p:cNvPr id="8" name="7 Elipse"/>
          <p:cNvSpPr/>
          <p:nvPr/>
        </p:nvSpPr>
        <p:spPr>
          <a:xfrm>
            <a:off x="3500438" y="3386138"/>
            <a:ext cx="2727325" cy="2159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9" name="Título 1"/>
          <p:cNvSpPr>
            <a:spLocks noGrp="1"/>
          </p:cNvSpPr>
          <p:nvPr>
            <p:ph type="title"/>
          </p:nvPr>
        </p:nvSpPr>
        <p:spPr>
          <a:xfrm>
            <a:off x="4815332" y="189136"/>
            <a:ext cx="4247778" cy="863600"/>
          </a:xfrm>
        </p:spPr>
        <p:txBody>
          <a:bodyPr>
            <a:noAutofit/>
          </a:bodyPr>
          <a:lstStyle/>
          <a:p>
            <a:pPr>
              <a:defRPr/>
            </a:pPr>
            <a:r>
              <a:rPr lang="es-ES" altLang="es-CO" sz="1800" b="1" dirty="0" smtClean="0">
                <a:effectLst>
                  <a:outerShdw blurRad="38100" dist="38100" dir="2700000" algn="tl">
                    <a:srgbClr val="C0C0C0"/>
                  </a:outerShdw>
                </a:effectLst>
                <a:ea typeface="ＭＳ Ｐゴシック" pitchFamily="-84" charset="-128"/>
              </a:rPr>
              <a:t>DIAGNÓSTICO A PARTIR DE LA ENCUESTA NACIONAL DE DESERCIÓN</a:t>
            </a:r>
          </a:p>
        </p:txBody>
      </p:sp>
      <p:sp>
        <p:nvSpPr>
          <p:cNvPr id="10" name="9 Elipse"/>
          <p:cNvSpPr/>
          <p:nvPr/>
        </p:nvSpPr>
        <p:spPr>
          <a:xfrm>
            <a:off x="3581400" y="4076700"/>
            <a:ext cx="2574925" cy="2159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1" name="10 Elipse"/>
          <p:cNvSpPr/>
          <p:nvPr/>
        </p:nvSpPr>
        <p:spPr>
          <a:xfrm>
            <a:off x="3532188" y="4292600"/>
            <a:ext cx="2759075" cy="21590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12" name="7 Elipse"/>
          <p:cNvSpPr/>
          <p:nvPr/>
        </p:nvSpPr>
        <p:spPr>
          <a:xfrm>
            <a:off x="4427538" y="5445125"/>
            <a:ext cx="1952625" cy="28733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336419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99303" y="1772816"/>
            <a:ext cx="7953054" cy="4401205"/>
          </a:xfrm>
          <a:prstGeom prst="rect">
            <a:avLst/>
          </a:prstGeom>
        </p:spPr>
        <p:txBody>
          <a:bodyPr wrap="square">
            <a:spAutoFit/>
          </a:bodyPr>
          <a:lstStyle/>
          <a:p>
            <a:pPr marL="457200" indent="-457200">
              <a:buSzPct val="80000"/>
              <a:buFont typeface="Wingdings" panose="05000000000000000000" pitchFamily="2" charset="2"/>
              <a:buChar char="§"/>
            </a:pPr>
            <a:r>
              <a:rPr lang="es-CO" sz="2800" dirty="0" smtClean="0">
                <a:solidFill>
                  <a:srgbClr val="000000"/>
                </a:solidFill>
              </a:rPr>
              <a:t>El 57% de los estudiantes de quinto grado afirmaron que sus compañeros rechazan a otros.</a:t>
            </a:r>
          </a:p>
          <a:p>
            <a:pPr marL="457200" indent="-457200">
              <a:buSzPct val="80000"/>
              <a:buFont typeface="Wingdings" panose="05000000000000000000" pitchFamily="2" charset="2"/>
              <a:buChar char="§"/>
            </a:pPr>
            <a:endParaRPr lang="es-CO" sz="2800" dirty="0">
              <a:solidFill>
                <a:srgbClr val="000000"/>
              </a:solidFill>
            </a:endParaRPr>
          </a:p>
          <a:p>
            <a:pPr marL="457200" indent="-457200">
              <a:buSzPct val="80000"/>
              <a:buFont typeface="Wingdings" panose="05000000000000000000" pitchFamily="2" charset="2"/>
              <a:buChar char="§"/>
            </a:pPr>
            <a:r>
              <a:rPr lang="es-CO" sz="2800" dirty="0" smtClean="0">
                <a:solidFill>
                  <a:srgbClr val="000000"/>
                </a:solidFill>
              </a:rPr>
              <a:t>El 86% de los estudiantes de quinto y el 71% de los de noveno están en desacuerdo con los estereotipos tradicionales de los roles de género.</a:t>
            </a:r>
          </a:p>
          <a:p>
            <a:pPr marL="457200" indent="-457200">
              <a:buSzPct val="80000"/>
              <a:buFont typeface="Wingdings" panose="05000000000000000000" pitchFamily="2" charset="2"/>
              <a:buChar char="§"/>
            </a:pPr>
            <a:endParaRPr lang="es-CO" sz="2800" dirty="0">
              <a:solidFill>
                <a:srgbClr val="000000"/>
              </a:solidFill>
            </a:endParaRPr>
          </a:p>
          <a:p>
            <a:pPr marL="457200" indent="-457200">
              <a:buSzPct val="80000"/>
              <a:buFont typeface="Wingdings" panose="05000000000000000000" pitchFamily="2" charset="2"/>
              <a:buChar char="§"/>
            </a:pPr>
            <a:r>
              <a:rPr lang="es-CO" sz="2800" dirty="0" smtClean="0">
                <a:solidFill>
                  <a:srgbClr val="000000"/>
                </a:solidFill>
              </a:rPr>
              <a:t>A los estudiantes les gustaría que se incluyeran activamente personas diferentes, por condición de discapacidad, procedencia u orientación sexual.</a:t>
            </a:r>
          </a:p>
        </p:txBody>
      </p:sp>
      <p:sp>
        <p:nvSpPr>
          <p:cNvPr id="3" name="6 CuadroTexto"/>
          <p:cNvSpPr txBox="1"/>
          <p:nvPr/>
        </p:nvSpPr>
        <p:spPr>
          <a:xfrm>
            <a:off x="403196" y="879103"/>
            <a:ext cx="8345268"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002060"/>
                </a:solidFill>
                <a:ea typeface="Geneva" charset="-128"/>
              </a:rPr>
              <a:t>Percepción sobre la discriminación en el colegio</a:t>
            </a:r>
          </a:p>
        </p:txBody>
      </p:sp>
    </p:spTree>
    <p:extLst>
      <p:ext uri="{BB962C8B-B14F-4D97-AF65-F5344CB8AC3E}">
        <p14:creationId xmlns:p14="http://schemas.microsoft.com/office/powerpoint/2010/main" val="51678061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4496" y="1476028"/>
            <a:ext cx="8229600" cy="5121324"/>
          </a:xfrm>
        </p:spPr>
        <p:txBody>
          <a:bodyPr>
            <a:noAutofit/>
          </a:bodyPr>
          <a:lstStyle/>
          <a:p>
            <a:pPr lvl="0" defTabSz="321457">
              <a:spcBef>
                <a:spcPct val="0"/>
              </a:spcBef>
              <a:buClrTx/>
            </a:pPr>
            <a:r>
              <a:rPr lang="es-CO" sz="2800" dirty="0" smtClean="0">
                <a:cs typeface="Times New Roman" pitchFamily="18" charset="0"/>
              </a:rPr>
              <a:t>Promediar los puntajes obtenidos en cada una de las pruebas para obtener un “promedio global para el grado”, o un “promedio global del establecimiento”.</a:t>
            </a:r>
          </a:p>
          <a:p>
            <a:pPr lvl="0" defTabSz="321457">
              <a:spcBef>
                <a:spcPct val="0"/>
              </a:spcBef>
              <a:buClrTx/>
            </a:pPr>
            <a:endParaRPr lang="es-MX" sz="2000" dirty="0">
              <a:cs typeface="Times New Roman" pitchFamily="18" charset="0"/>
            </a:endParaRPr>
          </a:p>
          <a:p>
            <a:pPr lvl="0" defTabSz="321457">
              <a:spcBef>
                <a:spcPct val="0"/>
              </a:spcBef>
              <a:buClrTx/>
            </a:pPr>
            <a:r>
              <a:rPr lang="es-MX" sz="2800" dirty="0" smtClean="0">
                <a:cs typeface="Times New Roman" pitchFamily="18" charset="0"/>
              </a:rPr>
              <a:t>Promediar los puntajes obtenidos en un área, en los grados evaluados para obtener un “promedio global para el área”.</a:t>
            </a:r>
          </a:p>
          <a:p>
            <a:pPr lvl="0" defTabSz="321457">
              <a:spcBef>
                <a:spcPct val="0"/>
              </a:spcBef>
              <a:buClrTx/>
            </a:pPr>
            <a:endParaRPr lang="es-MX" sz="2000" dirty="0">
              <a:cs typeface="Times New Roman" pitchFamily="18" charset="0"/>
            </a:endParaRPr>
          </a:p>
          <a:p>
            <a:pPr lvl="0" defTabSz="321457">
              <a:spcBef>
                <a:spcPct val="0"/>
              </a:spcBef>
              <a:buClrTx/>
            </a:pPr>
            <a:r>
              <a:rPr lang="es-MX" sz="2800" dirty="0" smtClean="0">
                <a:cs typeface="Times New Roman" pitchFamily="18" charset="0"/>
              </a:rPr>
              <a:t>Realizar “rankings” u ordenamientos simples de los puntajes promedio. Los resultados de cualquier ordenamiento dependen de los criterios utilizados y, por ello, pueden variar.</a:t>
            </a:r>
            <a:endParaRPr lang="es-CO" sz="2800" dirty="0" smtClean="0">
              <a:cs typeface="Times New Roman" pitchFamily="18" charset="0"/>
            </a:endParaRPr>
          </a:p>
        </p:txBody>
      </p:sp>
      <p:sp>
        <p:nvSpPr>
          <p:cNvPr id="5" name="1 Título"/>
          <p:cNvSpPr txBox="1">
            <a:spLocks/>
          </p:cNvSpPr>
          <p:nvPr/>
        </p:nvSpPr>
        <p:spPr>
          <a:xfrm>
            <a:off x="899592" y="912710"/>
            <a:ext cx="7670488" cy="500066"/>
          </a:xfrm>
          <a:prstGeom prst="rect">
            <a:avLst/>
          </a:prstGeom>
        </p:spPr>
        <p:txBody>
          <a:bodyPr lIns="64291" tIns="32146" rIns="64291" bIns="32146">
            <a:noAutofit/>
          </a:bodyPr>
          <a:lstStyle/>
          <a:p>
            <a:pPr algn="ctr">
              <a:spcBef>
                <a:spcPct val="0"/>
              </a:spcBef>
              <a:defRPr/>
            </a:pPr>
            <a:r>
              <a:rPr lang="es-ES" sz="2800" b="1" dirty="0" smtClean="0">
                <a:solidFill>
                  <a:srgbClr val="002060"/>
                </a:solidFill>
                <a:latin typeface="Calibri (Títulos)"/>
              </a:rPr>
              <a:t>Usos NO recomendados</a:t>
            </a:r>
          </a:p>
        </p:txBody>
      </p:sp>
    </p:spTree>
    <p:extLst>
      <p:ext uri="{BB962C8B-B14F-4D97-AF65-F5344CB8AC3E}">
        <p14:creationId xmlns:p14="http://schemas.microsoft.com/office/powerpoint/2010/main" val="366346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0036" y="2124100"/>
            <a:ext cx="8229600" cy="3969196"/>
          </a:xfrm>
        </p:spPr>
        <p:txBody>
          <a:bodyPr>
            <a:noAutofit/>
          </a:bodyPr>
          <a:lstStyle/>
          <a:p>
            <a:pPr lvl="0" defTabSz="321457">
              <a:spcBef>
                <a:spcPct val="0"/>
              </a:spcBef>
              <a:buClrTx/>
            </a:pPr>
            <a:r>
              <a:rPr lang="es-CO" sz="2600" dirty="0" smtClean="0">
                <a:ea typeface="+mn-ea"/>
                <a:cs typeface="Times New Roman" pitchFamily="18" charset="0"/>
              </a:rPr>
              <a:t>Entre el puntaje promedio de un establecimiento educativo en una determinada área y grado y el puntaje promedio de esa institución en otra área o grado.</a:t>
            </a:r>
          </a:p>
          <a:p>
            <a:pPr lvl="0" defTabSz="321457">
              <a:spcBef>
                <a:spcPct val="0"/>
              </a:spcBef>
              <a:buClrTx/>
            </a:pPr>
            <a:endParaRPr lang="es-CO" sz="1600" dirty="0" smtClean="0">
              <a:ea typeface="+mn-ea"/>
              <a:cs typeface="Times New Roman" pitchFamily="18" charset="0"/>
            </a:endParaRPr>
          </a:p>
          <a:p>
            <a:pPr lvl="0" defTabSz="321457">
              <a:spcBef>
                <a:spcPct val="0"/>
              </a:spcBef>
              <a:buClrTx/>
            </a:pPr>
            <a:endParaRPr lang="es-CO" sz="1600" dirty="0" smtClean="0">
              <a:ea typeface="+mn-ea"/>
              <a:cs typeface="Times New Roman" pitchFamily="18" charset="0"/>
            </a:endParaRPr>
          </a:p>
          <a:p>
            <a:pPr lvl="0" defTabSz="321457">
              <a:spcBef>
                <a:spcPct val="0"/>
              </a:spcBef>
              <a:buClrTx/>
            </a:pPr>
            <a:r>
              <a:rPr lang="es-CO" sz="2600" dirty="0" smtClean="0">
                <a:ea typeface="+mn-ea"/>
                <a:cs typeface="Times New Roman" pitchFamily="18" charset="0"/>
              </a:rPr>
              <a:t>Entre el promedio de los establecimientos educativos de una entidad territorial en un área y grado y el promedio de los establecimientos educativos de esa u otra entidad territorial, en otra área o grado.</a:t>
            </a:r>
          </a:p>
        </p:txBody>
      </p:sp>
      <p:sp>
        <p:nvSpPr>
          <p:cNvPr id="5" name="1 Título"/>
          <p:cNvSpPr txBox="1">
            <a:spLocks/>
          </p:cNvSpPr>
          <p:nvPr/>
        </p:nvSpPr>
        <p:spPr>
          <a:xfrm>
            <a:off x="899592" y="1056726"/>
            <a:ext cx="7670488" cy="500066"/>
          </a:xfrm>
          <a:prstGeom prst="rect">
            <a:avLst/>
          </a:prstGeom>
        </p:spPr>
        <p:txBody>
          <a:bodyPr lIns="64291" tIns="32146" rIns="64291" bIns="32146">
            <a:noAutofit/>
          </a:bodyPr>
          <a:lstStyle/>
          <a:p>
            <a:pPr algn="ctr">
              <a:spcBef>
                <a:spcPct val="0"/>
              </a:spcBef>
              <a:defRPr/>
            </a:pPr>
            <a:r>
              <a:rPr lang="es-ES" sz="2800" b="1" dirty="0" smtClean="0">
                <a:solidFill>
                  <a:srgbClr val="002060"/>
                </a:solidFill>
                <a:latin typeface="Calibri (Títulos)"/>
              </a:rPr>
              <a:t>Comparaciones NO recomendadas</a:t>
            </a:r>
          </a:p>
        </p:txBody>
      </p:sp>
    </p:spTree>
    <p:extLst>
      <p:ext uri="{BB962C8B-B14F-4D97-AF65-F5344CB8AC3E}">
        <p14:creationId xmlns:p14="http://schemas.microsoft.com/office/powerpoint/2010/main" val="1557464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Rectángulo"/>
          <p:cNvSpPr/>
          <p:nvPr/>
        </p:nvSpPr>
        <p:spPr>
          <a:xfrm>
            <a:off x="467544" y="3068960"/>
            <a:ext cx="8424936" cy="1200329"/>
          </a:xfrm>
          <a:prstGeom prst="rect">
            <a:avLst/>
          </a:prstGeom>
        </p:spPr>
        <p:txBody>
          <a:bodyPr wrap="square">
            <a:spAutoFit/>
          </a:bodyPr>
          <a:lstStyle/>
          <a:p>
            <a:pPr algn="ctr"/>
            <a:r>
              <a:rPr lang="es-CO" sz="36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Lina Fernanda Herrera </a:t>
            </a:r>
          </a:p>
          <a:p>
            <a:pPr algn="ctr"/>
            <a:r>
              <a:rPr lang="es-CO" sz="36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Mileyda Medina López </a:t>
            </a:r>
          </a:p>
        </p:txBody>
      </p:sp>
    </p:spTree>
    <p:extLst>
      <p:ext uri="{BB962C8B-B14F-4D97-AF65-F5344CB8AC3E}">
        <p14:creationId xmlns:p14="http://schemas.microsoft.com/office/powerpoint/2010/main" val="170601351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Marcador de contenido 2"/>
          <p:cNvSpPr>
            <a:spLocks noGrp="1"/>
          </p:cNvSpPr>
          <p:nvPr>
            <p:ph idx="1"/>
          </p:nvPr>
        </p:nvSpPr>
        <p:spPr>
          <a:xfrm>
            <a:off x="755650" y="4710113"/>
            <a:ext cx="8194675" cy="752475"/>
          </a:xfrm>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ajor"/>
        </p:style>
        <p:txBody>
          <a:bodyPr>
            <a:normAutofit/>
          </a:bodyPr>
          <a:lstStyle/>
          <a:p>
            <a:pPr marL="0" indent="0" algn="just">
              <a:buFont typeface="Arial" pitchFamily="34" charset="0"/>
              <a:buNone/>
              <a:defRPr/>
            </a:pPr>
            <a:r>
              <a:rPr lang="es-CO" sz="1800" b="1" dirty="0" smtClean="0">
                <a:effectLst>
                  <a:outerShdw blurRad="38100" dist="38100" dir="2700000" algn="tl">
                    <a:srgbClr val="000000">
                      <a:alpha val="43137"/>
                    </a:srgbClr>
                  </a:outerShdw>
                </a:effectLst>
              </a:rPr>
              <a:t>Proteger </a:t>
            </a:r>
            <a:r>
              <a:rPr lang="es-CO" sz="1800" b="1" dirty="0">
                <a:effectLst>
                  <a:outerShdw blurRad="38100" dist="38100" dir="2700000" algn="tl">
                    <a:srgbClr val="000000">
                      <a:alpha val="43137"/>
                    </a:srgbClr>
                  </a:outerShdw>
                </a:effectLst>
              </a:rPr>
              <a:t>su bienestar y el de </a:t>
            </a:r>
            <a:r>
              <a:rPr lang="es-CO" sz="1800" b="1" dirty="0" smtClean="0">
                <a:effectLst>
                  <a:outerShdw blurRad="38100" dist="38100" dir="2700000" algn="tl">
                    <a:srgbClr val="000000">
                      <a:alpha val="43137"/>
                    </a:srgbClr>
                  </a:outerShdw>
                </a:effectLst>
              </a:rPr>
              <a:t>otros</a:t>
            </a:r>
            <a:r>
              <a:rPr lang="es-CO" sz="1800" dirty="0" smtClean="0"/>
              <a:t>; </a:t>
            </a:r>
            <a:r>
              <a:rPr lang="es-CO" sz="1800" dirty="0"/>
              <a:t>que entiendan la dinámica de la naturaleza y valoren y defiendan los recursos </a:t>
            </a:r>
            <a:r>
              <a:rPr lang="es-CO" sz="1800" dirty="0" smtClean="0"/>
              <a:t>naturales.</a:t>
            </a:r>
          </a:p>
          <a:p>
            <a:pPr algn="just">
              <a:buFontTx/>
              <a:buChar char="-"/>
              <a:defRPr/>
            </a:pPr>
            <a:endParaRPr lang="es-CO" sz="1800" dirty="0" smtClean="0"/>
          </a:p>
          <a:p>
            <a:pPr marL="0" indent="0" algn="just">
              <a:buFont typeface="Arial" pitchFamily="34" charset="0"/>
              <a:buNone/>
              <a:defRPr/>
            </a:pPr>
            <a:endParaRPr lang="es-ES" sz="1800" dirty="0" smtClean="0"/>
          </a:p>
        </p:txBody>
      </p:sp>
      <p:sp>
        <p:nvSpPr>
          <p:cNvPr id="3" name="2 Rectángulo"/>
          <p:cNvSpPr/>
          <p:nvPr/>
        </p:nvSpPr>
        <p:spPr>
          <a:xfrm>
            <a:off x="525463" y="1241425"/>
            <a:ext cx="8304212" cy="892175"/>
          </a:xfrm>
          <a:prstGeom prst="rect">
            <a:avLst/>
          </a:prstGeom>
        </p:spPr>
        <p:txBody>
          <a:bodyPr>
            <a:spAutoFit/>
          </a:bodyPr>
          <a:lstStyle/>
          <a:p>
            <a:pPr algn="ctr" eaLnBrk="0" fontAlgn="base" hangingPunct="0">
              <a:spcBef>
                <a:spcPct val="0"/>
              </a:spcBef>
              <a:spcAft>
                <a:spcPct val="0"/>
              </a:spcAft>
              <a:defRPr/>
            </a:pPr>
            <a:r>
              <a:rPr lang="es-ES" sz="2600" b="1" dirty="0">
                <a:solidFill>
                  <a:srgbClr val="800000"/>
                </a:solidFill>
                <a:latin typeface="Arial" pitchFamily="34" charset="0"/>
                <a:ea typeface="ＭＳ Ｐゴシック" pitchFamily="34" charset="-128"/>
                <a:cs typeface="Arial" pitchFamily="34" charset="0"/>
              </a:rPr>
              <a:t>Formar para la ciudadanía supone que los niños y jóvenes cuenten con CAPACIDADES para:</a:t>
            </a:r>
          </a:p>
        </p:txBody>
      </p:sp>
      <p:sp>
        <p:nvSpPr>
          <p:cNvPr id="5" name="4 Rectángulo"/>
          <p:cNvSpPr/>
          <p:nvPr/>
        </p:nvSpPr>
        <p:spPr>
          <a:xfrm>
            <a:off x="755650" y="2395538"/>
            <a:ext cx="8174038" cy="923925"/>
          </a:xfrm>
          <a:prstGeom prst="rect">
            <a:avLst/>
          </a:prstGeom>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ajor"/>
        </p:style>
        <p:txBody>
          <a:bodyPr>
            <a:spAutoFit/>
          </a:bodyPr>
          <a:lstStyle/>
          <a:p>
            <a:pPr algn="just" eaLnBrk="0" fontAlgn="base" hangingPunct="0">
              <a:spcBef>
                <a:spcPct val="0"/>
              </a:spcBef>
              <a:spcAft>
                <a:spcPct val="0"/>
              </a:spcAft>
              <a:defRPr/>
            </a:pPr>
            <a:r>
              <a:rPr lang="es-CO" b="1" dirty="0">
                <a:solidFill>
                  <a:prstClr val="black"/>
                </a:solidFill>
                <a:effectLst>
                  <a:outerShdw blurRad="38100" dist="38100" dir="2700000" algn="tl">
                    <a:srgbClr val="000000">
                      <a:alpha val="43137"/>
                    </a:srgbClr>
                  </a:outerShdw>
                </a:effectLst>
                <a:latin typeface="Arial" pitchFamily="34" charset="0"/>
                <a:cs typeface="Arial" pitchFamily="34" charset="0"/>
              </a:rPr>
              <a:t>Expresar, discutir y disentir</a:t>
            </a:r>
            <a:r>
              <a:rPr lang="es-CO" b="1" dirty="0">
                <a:solidFill>
                  <a:prstClr val="black"/>
                </a:solidFill>
                <a:latin typeface="Arial" pitchFamily="34" charset="0"/>
                <a:cs typeface="Arial" pitchFamily="34" charset="0"/>
              </a:rPr>
              <a:t> </a:t>
            </a:r>
            <a:r>
              <a:rPr lang="es-CO" dirty="0">
                <a:solidFill>
                  <a:prstClr val="black"/>
                </a:solidFill>
                <a:latin typeface="Arial" pitchFamily="34" charset="0"/>
                <a:cs typeface="Arial" pitchFamily="34" charset="0"/>
              </a:rPr>
              <a:t>pensamientos, ideas, sentimientos, con argumentos claros, reconociendo y respetando otras formas de pensar, sentir y actuar</a:t>
            </a:r>
            <a:r>
              <a:rPr lang="es-CO" b="1" dirty="0">
                <a:solidFill>
                  <a:prstClr val="black"/>
                </a:solidFill>
                <a:latin typeface="Arial" pitchFamily="34" charset="0"/>
                <a:cs typeface="Arial" pitchFamily="34" charset="0"/>
              </a:rPr>
              <a:t>. </a:t>
            </a:r>
          </a:p>
        </p:txBody>
      </p:sp>
      <p:sp>
        <p:nvSpPr>
          <p:cNvPr id="6" name="5 Rectángulo"/>
          <p:cNvSpPr/>
          <p:nvPr/>
        </p:nvSpPr>
        <p:spPr>
          <a:xfrm>
            <a:off x="755650" y="3582988"/>
            <a:ext cx="8194675" cy="923925"/>
          </a:xfrm>
          <a:prstGeom prst="rect">
            <a:avLst/>
          </a:prstGeom>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ajor"/>
        </p:style>
        <p:txBody>
          <a:bodyPr>
            <a:spAutoFit/>
          </a:bodyPr>
          <a:lstStyle/>
          <a:p>
            <a:pPr algn="just" eaLnBrk="0" fontAlgn="base" hangingPunct="0">
              <a:spcBef>
                <a:spcPct val="0"/>
              </a:spcBef>
              <a:spcAft>
                <a:spcPct val="0"/>
              </a:spcAft>
              <a:defRPr/>
            </a:pPr>
            <a:r>
              <a:rPr lang="es-CO" b="1" dirty="0">
                <a:solidFill>
                  <a:prstClr val="black"/>
                </a:solidFill>
                <a:effectLst>
                  <a:outerShdw blurRad="38100" dist="38100" dir="2700000" algn="tl">
                    <a:srgbClr val="000000">
                      <a:alpha val="43137"/>
                    </a:srgbClr>
                  </a:outerShdw>
                </a:effectLst>
                <a:latin typeface="Arial" pitchFamily="34" charset="0"/>
                <a:cs typeface="Arial" pitchFamily="34" charset="0"/>
              </a:rPr>
              <a:t>Ejercer plenamente sus derechos y cumplir con sus deberes</a:t>
            </a:r>
            <a:r>
              <a:rPr lang="es-CO" b="1" dirty="0">
                <a:solidFill>
                  <a:prstClr val="black"/>
                </a:solidFill>
                <a:latin typeface="Arial" pitchFamily="34" charset="0"/>
                <a:cs typeface="Arial" pitchFamily="34" charset="0"/>
              </a:rPr>
              <a:t>, </a:t>
            </a:r>
            <a:r>
              <a:rPr lang="es-CO" dirty="0">
                <a:solidFill>
                  <a:prstClr val="black"/>
                </a:solidFill>
                <a:latin typeface="Arial" pitchFamily="34" charset="0"/>
                <a:cs typeface="Arial" pitchFamily="34" charset="0"/>
              </a:rPr>
              <a:t>tomar decisiones autónomas, informadas y responsables frente a esos derechos en cualquier ámbito de su vida.</a:t>
            </a:r>
          </a:p>
        </p:txBody>
      </p:sp>
      <p:sp>
        <p:nvSpPr>
          <p:cNvPr id="7" name="6 Rectángulo"/>
          <p:cNvSpPr/>
          <p:nvPr/>
        </p:nvSpPr>
        <p:spPr>
          <a:xfrm>
            <a:off x="773113" y="5635625"/>
            <a:ext cx="8193087" cy="368300"/>
          </a:xfrm>
          <a:prstGeom prst="rect">
            <a:avLst/>
          </a:prstGeom>
          <a:effectLst>
            <a:outerShdw blurRad="50800" dist="38100" dir="5400000" algn="t" rotWithShape="0">
              <a:prstClr val="black">
                <a:alpha val="40000"/>
              </a:prstClr>
            </a:outerShdw>
          </a:effectLst>
        </p:spPr>
        <p:style>
          <a:lnRef idx="0">
            <a:scrgbClr r="0" g="0" b="0"/>
          </a:lnRef>
          <a:fillRef idx="1001">
            <a:schemeClr val="lt1"/>
          </a:fillRef>
          <a:effectRef idx="0">
            <a:scrgbClr r="0" g="0" b="0"/>
          </a:effectRef>
          <a:fontRef idx="major"/>
        </p:style>
        <p:txBody>
          <a:bodyPr>
            <a:spAutoFit/>
          </a:bodyPr>
          <a:lstStyle/>
          <a:p>
            <a:pPr algn="just" eaLnBrk="0" fontAlgn="base" hangingPunct="0">
              <a:spcBef>
                <a:spcPct val="0"/>
              </a:spcBef>
              <a:spcAft>
                <a:spcPct val="0"/>
              </a:spcAft>
              <a:defRPr/>
            </a:pPr>
            <a:r>
              <a:rPr lang="es-CO" b="1" dirty="0">
                <a:solidFill>
                  <a:prstClr val="black"/>
                </a:solidFill>
                <a:effectLst>
                  <a:outerShdw blurRad="38100" dist="38100" dir="2700000" algn="tl">
                    <a:srgbClr val="000000">
                      <a:alpha val="43137"/>
                    </a:srgbClr>
                  </a:outerShdw>
                </a:effectLst>
                <a:latin typeface="Arial" pitchFamily="34" charset="0"/>
                <a:cs typeface="Arial" pitchFamily="34" charset="0"/>
              </a:rPr>
              <a:t>Construir ambientes </a:t>
            </a:r>
            <a:r>
              <a:rPr lang="es-CO" dirty="0">
                <a:solidFill>
                  <a:prstClr val="black"/>
                </a:solidFill>
                <a:latin typeface="Arial" pitchFamily="34" charset="0"/>
                <a:cs typeface="Arial" pitchFamily="34" charset="0"/>
              </a:rPr>
              <a:t>propicios para su desarrollo integral</a:t>
            </a:r>
            <a:r>
              <a:rPr lang="es-CO" b="1" dirty="0">
                <a:solidFill>
                  <a:prstClr val="black"/>
                </a:solidFill>
                <a:latin typeface="Arial" pitchFamily="34" charset="0"/>
                <a:cs typeface="Arial" pitchFamily="34" charset="0"/>
              </a:rPr>
              <a:t>.</a:t>
            </a:r>
          </a:p>
        </p:txBody>
      </p:sp>
      <p:sp>
        <p:nvSpPr>
          <p:cNvPr id="12" name="11 Cheurón"/>
          <p:cNvSpPr>
            <a:spLocks noChangeArrowheads="1"/>
          </p:cNvSpPr>
          <p:nvPr/>
        </p:nvSpPr>
        <p:spPr bwMode="auto">
          <a:xfrm>
            <a:off x="467544" y="2779172"/>
            <a:ext cx="240413" cy="249735"/>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sp>
        <p:nvSpPr>
          <p:cNvPr id="13" name="12 Cheurón"/>
          <p:cNvSpPr>
            <a:spLocks noChangeArrowheads="1"/>
          </p:cNvSpPr>
          <p:nvPr/>
        </p:nvSpPr>
        <p:spPr bwMode="auto">
          <a:xfrm>
            <a:off x="480796" y="3949269"/>
            <a:ext cx="240413" cy="249735"/>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sp>
        <p:nvSpPr>
          <p:cNvPr id="14" name="13 Cheurón"/>
          <p:cNvSpPr>
            <a:spLocks noChangeArrowheads="1"/>
          </p:cNvSpPr>
          <p:nvPr/>
        </p:nvSpPr>
        <p:spPr bwMode="auto">
          <a:xfrm>
            <a:off x="467544" y="4941168"/>
            <a:ext cx="240413" cy="249735"/>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sp>
        <p:nvSpPr>
          <p:cNvPr id="15" name="14 Cheurón"/>
          <p:cNvSpPr>
            <a:spLocks noChangeArrowheads="1"/>
          </p:cNvSpPr>
          <p:nvPr/>
        </p:nvSpPr>
        <p:spPr bwMode="auto">
          <a:xfrm>
            <a:off x="467544" y="5694840"/>
            <a:ext cx="240413" cy="249735"/>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pic>
        <p:nvPicPr>
          <p:cNvPr id="16" name="Picture 18"/>
          <p:cNvPicPr>
            <a:picLocks noChangeAspect="1" noChangeArrowheads="1"/>
          </p:cNvPicPr>
          <p:nvPr/>
        </p:nvPicPr>
        <p:blipFill>
          <a:blip r:embed="rId2" cstate="print"/>
          <a:srcRect/>
          <a:stretch>
            <a:fillRect/>
          </a:stretch>
        </p:blipFill>
        <p:spPr bwMode="auto">
          <a:xfrm>
            <a:off x="7020272" y="44624"/>
            <a:ext cx="1917700" cy="1152525"/>
          </a:xfrm>
          <a:prstGeom prst="rect">
            <a:avLst/>
          </a:prstGeom>
          <a:solidFill>
            <a:schemeClr val="bg1">
              <a:lumMod val="85000"/>
            </a:schemeClr>
          </a:solid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200"/>
                                  </p:stCondLst>
                                  <p:childTnLst>
                                    <p:animScale>
                                      <p:cBhvr>
                                        <p:cTn id="6" dur="100" fill="hold"/>
                                        <p:tgtEl>
                                          <p:spTgt spid="12"/>
                                        </p:tgtEl>
                                      </p:cBhvr>
                                      <p:by x="150000" y="150000"/>
                                    </p:animScale>
                                  </p:childTnLst>
                                </p:cTn>
                              </p:par>
                            </p:childTnLst>
                          </p:cTn>
                        </p:par>
                        <p:par>
                          <p:cTn id="7" fill="hold" nodeType="afterGroup">
                            <p:stCondLst>
                              <p:cond delay="300"/>
                            </p:stCondLst>
                            <p:childTnLst>
                              <p:par>
                                <p:cTn id="8" presetID="6" presetClass="emph" presetSubtype="0" fill="hold" nodeType="afterEffect">
                                  <p:stCondLst>
                                    <p:cond delay="200"/>
                                  </p:stCondLst>
                                  <p:childTnLst>
                                    <p:animScale>
                                      <p:cBhvr>
                                        <p:cTn id="9" dur="100" fill="hold"/>
                                        <p:tgtEl>
                                          <p:spTgt spid="13"/>
                                        </p:tgtEl>
                                      </p:cBhvr>
                                      <p:by x="150000" y="150000"/>
                                    </p:animScale>
                                  </p:childTnLst>
                                </p:cTn>
                              </p:par>
                            </p:childTnLst>
                          </p:cTn>
                        </p:par>
                        <p:par>
                          <p:cTn id="10" fill="hold" nodeType="afterGroup">
                            <p:stCondLst>
                              <p:cond delay="600"/>
                            </p:stCondLst>
                            <p:childTnLst>
                              <p:par>
                                <p:cTn id="11" presetID="6" presetClass="emph" presetSubtype="0" fill="hold" nodeType="afterEffect">
                                  <p:stCondLst>
                                    <p:cond delay="200"/>
                                  </p:stCondLst>
                                  <p:childTnLst>
                                    <p:animScale>
                                      <p:cBhvr>
                                        <p:cTn id="12" dur="100" fill="hold"/>
                                        <p:tgtEl>
                                          <p:spTgt spid="14"/>
                                        </p:tgtEl>
                                      </p:cBhvr>
                                      <p:by x="150000" y="150000"/>
                                    </p:animScale>
                                  </p:childTnLst>
                                </p:cTn>
                              </p:par>
                            </p:childTnLst>
                          </p:cTn>
                        </p:par>
                        <p:par>
                          <p:cTn id="13" fill="hold" nodeType="afterGroup">
                            <p:stCondLst>
                              <p:cond delay="900"/>
                            </p:stCondLst>
                            <p:childTnLst>
                              <p:par>
                                <p:cTn id="14" presetID="6" presetClass="emph" presetSubtype="0" fill="hold" nodeType="afterEffect">
                                  <p:stCondLst>
                                    <p:cond delay="200"/>
                                  </p:stCondLst>
                                  <p:childTnLst>
                                    <p:animScale>
                                      <p:cBhvr>
                                        <p:cTn id="15" dur="1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3634493866"/>
              </p:ext>
            </p:extLst>
          </p:nvPr>
        </p:nvGraphicFramePr>
        <p:xfrm>
          <a:off x="360040" y="1268760"/>
          <a:ext cx="7884368" cy="4365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3923928" y="241484"/>
            <a:ext cx="4830262" cy="523220"/>
          </a:xfrm>
          <a:prstGeom prst="rect">
            <a:avLst/>
          </a:prstGeom>
          <a:noFill/>
        </p:spPr>
        <p:txBody>
          <a:bodyPr wrap="square">
            <a:spAutoFit/>
          </a:bodyPr>
          <a:lstStyle/>
          <a:p>
            <a:pPr algn="r">
              <a:defRPr/>
            </a:pPr>
            <a:r>
              <a:rPr lang="es-CO" sz="2800" b="1" dirty="0" smtClean="0">
                <a:solidFill>
                  <a:srgbClr val="800000"/>
                </a:solidFill>
                <a:effectLst>
                  <a:outerShdw blurRad="38100" dist="38100" dir="2700000" algn="tl">
                    <a:srgbClr val="000000">
                      <a:alpha val="43137"/>
                    </a:srgbClr>
                  </a:outerShdw>
                </a:effectLst>
              </a:rPr>
              <a:t>ESTRATEGIAS COLOMBIA </a:t>
            </a:r>
            <a:endParaRPr lang="es-CO" sz="2800" b="1" dirty="0">
              <a:solidFill>
                <a:srgbClr val="800000"/>
              </a:solidFill>
              <a:effectLst>
                <a:outerShdw blurRad="38100" dist="38100" dir="2700000" algn="tl">
                  <a:srgbClr val="000000">
                    <a:alpha val="43137"/>
                  </a:srgbClr>
                </a:outerShdw>
              </a:effectLst>
            </a:endParaRPr>
          </a:p>
        </p:txBody>
      </p:sp>
      <p:sp>
        <p:nvSpPr>
          <p:cNvPr id="6" name="5 CuadroTexto"/>
          <p:cNvSpPr txBox="1"/>
          <p:nvPr/>
        </p:nvSpPr>
        <p:spPr>
          <a:xfrm>
            <a:off x="4788024" y="646413"/>
            <a:ext cx="4278296" cy="461665"/>
          </a:xfrm>
          <a:prstGeom prst="rect">
            <a:avLst/>
          </a:prstGeom>
          <a:noFill/>
        </p:spPr>
        <p:txBody>
          <a:bodyPr wrap="square">
            <a:spAutoFit/>
          </a:bodyPr>
          <a:lstStyle/>
          <a:p>
            <a:pPr algn="ctr">
              <a:defRPr/>
            </a:pPr>
            <a:r>
              <a:rPr lang="es-CO" sz="2400" b="1" dirty="0" smtClean="0">
                <a:solidFill>
                  <a:srgbClr val="800000"/>
                </a:solidFill>
                <a:effectLst>
                  <a:outerShdw blurRad="38100" dist="38100" dir="2700000" algn="tl">
                    <a:srgbClr val="000000">
                      <a:alpha val="43137"/>
                    </a:srgbClr>
                  </a:outerShdw>
                </a:effectLst>
              </a:rPr>
              <a:t>PROGRAMAS TRANSVERSALES </a:t>
            </a:r>
            <a:endParaRPr lang="es-CO" sz="2400" b="1" dirty="0">
              <a:solidFill>
                <a:srgbClr val="800000"/>
              </a:solidFill>
              <a:effectLst>
                <a:outerShdw blurRad="38100" dist="38100" dir="2700000" algn="tl">
                  <a:srgbClr val="000000">
                    <a:alpha val="43137"/>
                  </a:srgbClr>
                </a:outerShdw>
              </a:effectLst>
            </a:endParaRPr>
          </a:p>
        </p:txBody>
      </p:sp>
      <p:sp>
        <p:nvSpPr>
          <p:cNvPr id="8" name="7 CuadroTexto"/>
          <p:cNvSpPr txBox="1"/>
          <p:nvPr/>
        </p:nvSpPr>
        <p:spPr>
          <a:xfrm>
            <a:off x="1133088" y="5733256"/>
            <a:ext cx="7488832" cy="400110"/>
          </a:xfrm>
          <a:prstGeom prst="rect">
            <a:avLst/>
          </a:prstGeom>
          <a:noFill/>
        </p:spPr>
        <p:txBody>
          <a:bodyPr wrap="square">
            <a:spAutoFit/>
          </a:bodyPr>
          <a:lstStyle>
            <a:defPPr>
              <a:defRPr lang="es-CO"/>
            </a:defPPr>
            <a:lvl1pPr algn="ctr">
              <a:defRPr sz="2000" b="1">
                <a:solidFill>
                  <a:srgbClr val="800000"/>
                </a:solidFill>
                <a:effectLst>
                  <a:outerShdw blurRad="38100" dist="38100" dir="2700000" algn="tl">
                    <a:srgbClr val="000000">
                      <a:alpha val="43137"/>
                    </a:srgbClr>
                  </a:outerShdw>
                </a:effectLst>
              </a:defRPr>
            </a:lvl1pPr>
          </a:lstStyle>
          <a:p>
            <a:r>
              <a:rPr lang="es-CO" dirty="0">
                <a:solidFill>
                  <a:schemeClr val="accent2">
                    <a:lumMod val="50000"/>
                  </a:schemeClr>
                </a:solidFill>
              </a:rPr>
              <a:t>PROGRAMA PARA EL DESARROLLO DE COMPETENCIAS CIUDADANAS</a:t>
            </a: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5557178"/>
            <a:ext cx="648072" cy="75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67337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Marcador de contenido 2"/>
          <p:cNvSpPr txBox="1">
            <a:spLocks/>
          </p:cNvSpPr>
          <p:nvPr/>
        </p:nvSpPr>
        <p:spPr>
          <a:xfrm>
            <a:off x="228600" y="981075"/>
            <a:ext cx="8664575" cy="3752850"/>
          </a:xfrm>
          <a:prstGeom prst="rect">
            <a:avLst/>
          </a:prstGeom>
        </p:spPr>
        <p:txBody>
          <a:bodyPr>
            <a:normAutofit/>
          </a:bodyPr>
          <a:lstStyle/>
          <a:p>
            <a:pPr algn="just" fontAlgn="base">
              <a:spcBef>
                <a:spcPct val="20000"/>
              </a:spcBef>
              <a:spcAft>
                <a:spcPct val="0"/>
              </a:spcAft>
              <a:buFont typeface="Arial" pitchFamily="34" charset="0"/>
              <a:buNone/>
              <a:defRPr/>
            </a:pPr>
            <a:r>
              <a:rPr lang="es-CO" sz="4000" b="1" dirty="0">
                <a:solidFill>
                  <a:prstClr val="black"/>
                </a:solidFill>
                <a:effectLst>
                  <a:outerShdw blurRad="38100" dist="38100" dir="2700000" algn="tl">
                    <a:srgbClr val="C0C0C0"/>
                  </a:outerShdw>
                </a:effectLst>
                <a:ea typeface="ＭＳ Ｐゴシック" pitchFamily="34" charset="-128"/>
              </a:rPr>
              <a:t> </a:t>
            </a:r>
          </a:p>
          <a:p>
            <a:pPr algn="ctr" fontAlgn="base">
              <a:spcBef>
                <a:spcPct val="20000"/>
              </a:spcBef>
              <a:spcAft>
                <a:spcPct val="0"/>
              </a:spcAft>
              <a:buFont typeface="Arial" pitchFamily="34" charset="0"/>
              <a:buNone/>
              <a:defRPr/>
            </a:pPr>
            <a:r>
              <a:rPr lang="es-CO" sz="4000" dirty="0">
                <a:solidFill>
                  <a:prstClr val="black"/>
                </a:solidFill>
                <a:ea typeface="ＭＳ Ｐゴシック" pitchFamily="34" charset="-128"/>
              </a:rPr>
              <a:t>La formación para la ciudadanía debe ocurrir en todos los espacios de la escuela de manera</a:t>
            </a:r>
            <a:r>
              <a:rPr lang="es-CO" sz="4000" b="1" dirty="0">
                <a:solidFill>
                  <a:prstClr val="black"/>
                </a:solidFill>
                <a:ea typeface="ＭＳ Ｐゴシック" pitchFamily="34" charset="-128"/>
              </a:rPr>
              <a:t> </a:t>
            </a:r>
            <a:r>
              <a:rPr lang="es-CO" sz="4000" b="1" dirty="0">
                <a:solidFill>
                  <a:srgbClr val="800000"/>
                </a:solidFill>
                <a:ea typeface="ＭＳ Ｐゴシック" pitchFamily="34" charset="-128"/>
              </a:rPr>
              <a:t>transversal</a:t>
            </a:r>
            <a:r>
              <a:rPr lang="es-CO" sz="4000" dirty="0">
                <a:solidFill>
                  <a:prstClr val="black"/>
                </a:solidFill>
                <a:ea typeface="ＭＳ Ｐゴシック" pitchFamily="34" charset="-128"/>
              </a:rPr>
              <a:t>,</a:t>
            </a:r>
            <a:r>
              <a:rPr lang="es-CO" sz="4000" b="1" dirty="0">
                <a:solidFill>
                  <a:prstClr val="black"/>
                </a:solidFill>
                <a:ea typeface="ＭＳ Ｐゴシック" pitchFamily="34" charset="-128"/>
              </a:rPr>
              <a:t> </a:t>
            </a:r>
            <a:r>
              <a:rPr lang="es-CO" sz="4000" b="1" dirty="0">
                <a:solidFill>
                  <a:srgbClr val="800000"/>
                </a:solidFill>
                <a:ea typeface="ＭＳ Ｐゴシック" pitchFamily="34" charset="-128"/>
              </a:rPr>
              <a:t>permanente</a:t>
            </a:r>
            <a:r>
              <a:rPr lang="es-CO" sz="4000" dirty="0">
                <a:solidFill>
                  <a:prstClr val="black"/>
                </a:solidFill>
                <a:ea typeface="ＭＳ Ｐゴシック" pitchFamily="34" charset="-128"/>
              </a:rPr>
              <a:t>,</a:t>
            </a:r>
            <a:r>
              <a:rPr lang="es-CO" sz="4000" b="1" dirty="0">
                <a:solidFill>
                  <a:prstClr val="black"/>
                </a:solidFill>
                <a:ea typeface="ＭＳ Ｐゴシック" pitchFamily="34" charset="-128"/>
              </a:rPr>
              <a:t> </a:t>
            </a:r>
            <a:r>
              <a:rPr lang="es-CO" sz="4000" b="1" dirty="0">
                <a:solidFill>
                  <a:srgbClr val="800000"/>
                </a:solidFill>
                <a:ea typeface="ＭＳ Ｐゴシック" pitchFamily="34" charset="-128"/>
              </a:rPr>
              <a:t>intencional</a:t>
            </a:r>
            <a:r>
              <a:rPr lang="es-CO" sz="4000" b="1" dirty="0">
                <a:solidFill>
                  <a:prstClr val="black"/>
                </a:solidFill>
                <a:ea typeface="ＭＳ Ｐゴシック" pitchFamily="34" charset="-128"/>
              </a:rPr>
              <a:t> </a:t>
            </a:r>
            <a:r>
              <a:rPr lang="es-CO" sz="4000" dirty="0">
                <a:solidFill>
                  <a:prstClr val="black"/>
                </a:solidFill>
                <a:ea typeface="ＭＳ Ｐゴシック" pitchFamily="34" charset="-128"/>
              </a:rPr>
              <a:t>y</a:t>
            </a:r>
            <a:r>
              <a:rPr lang="es-CO" sz="4000" b="1" dirty="0">
                <a:solidFill>
                  <a:prstClr val="black"/>
                </a:solidFill>
                <a:ea typeface="ＭＳ Ｐゴシック" pitchFamily="34" charset="-128"/>
              </a:rPr>
              <a:t> </a:t>
            </a:r>
            <a:r>
              <a:rPr lang="es-CO" sz="4000" b="1" dirty="0">
                <a:solidFill>
                  <a:srgbClr val="800000"/>
                </a:solidFill>
                <a:ea typeface="ＭＳ Ｐゴシック" pitchFamily="34" charset="-128"/>
              </a:rPr>
              <a:t>sistemática</a:t>
            </a:r>
          </a:p>
          <a:p>
            <a:pPr algn="just" fontAlgn="base">
              <a:spcBef>
                <a:spcPct val="20000"/>
              </a:spcBef>
              <a:spcAft>
                <a:spcPct val="0"/>
              </a:spcAft>
              <a:buFontTx/>
              <a:buChar char="-"/>
              <a:defRPr/>
            </a:pPr>
            <a:endParaRPr lang="es-CO" sz="2000" b="1" dirty="0">
              <a:solidFill>
                <a:prstClr val="black"/>
              </a:solidFill>
              <a:latin typeface="Arial" pitchFamily="34" charset="0"/>
              <a:ea typeface="ＭＳ Ｐゴシック" pitchFamily="34" charset="-128"/>
              <a:cs typeface="Arial" pitchFamily="34" charset="0"/>
            </a:endParaRPr>
          </a:p>
          <a:p>
            <a:pPr algn="just" fontAlgn="base">
              <a:spcBef>
                <a:spcPct val="20000"/>
              </a:spcBef>
              <a:spcAft>
                <a:spcPct val="0"/>
              </a:spcAft>
              <a:buFont typeface="Arial" pitchFamily="34" charset="0"/>
              <a:buNone/>
              <a:defRPr/>
            </a:pPr>
            <a:endParaRPr lang="es-ES" sz="2000" b="1" dirty="0">
              <a:solidFill>
                <a:prstClr val="black"/>
              </a:solidFill>
              <a:latin typeface="Arial" pitchFamily="34" charset="0"/>
              <a:ea typeface="ＭＳ Ｐゴシック" pitchFamily="34" charset="-128"/>
              <a:cs typeface="Arial" pitchFamily="34" charset="0"/>
            </a:endParaRPr>
          </a:p>
        </p:txBody>
      </p:sp>
      <p:pic>
        <p:nvPicPr>
          <p:cNvPr id="17412" name="Picture 2"/>
          <p:cNvPicPr>
            <a:picLocks noChangeAspect="1" noChangeArrowheads="1"/>
          </p:cNvPicPr>
          <p:nvPr/>
        </p:nvPicPr>
        <p:blipFill>
          <a:blip r:embed="rId2" cstate="print"/>
          <a:srcRect l="30663" t="25214" r="29369" b="59428"/>
          <a:stretch>
            <a:fillRect/>
          </a:stretch>
        </p:blipFill>
        <p:spPr bwMode="auto">
          <a:xfrm>
            <a:off x="1116013" y="4581525"/>
            <a:ext cx="7191375" cy="1727200"/>
          </a:xfrm>
          <a:prstGeom prst="rect">
            <a:avLst/>
          </a:prstGeom>
          <a:noFill/>
          <a:ln w="9525">
            <a:noFill/>
            <a:miter lim="800000"/>
            <a:headEnd/>
            <a:tailEnd/>
          </a:ln>
        </p:spPr>
      </p:pic>
      <p:pic>
        <p:nvPicPr>
          <p:cNvPr id="5" name="Picture 18"/>
          <p:cNvPicPr>
            <a:picLocks noChangeAspect="1" noChangeArrowheads="1"/>
          </p:cNvPicPr>
          <p:nvPr/>
        </p:nvPicPr>
        <p:blipFill>
          <a:blip r:embed="rId3" cstate="print"/>
          <a:srcRect/>
          <a:stretch>
            <a:fillRect/>
          </a:stretch>
        </p:blipFill>
        <p:spPr bwMode="auto">
          <a:xfrm>
            <a:off x="7020272" y="44624"/>
            <a:ext cx="1917700" cy="1152525"/>
          </a:xfrm>
          <a:prstGeom prst="rect">
            <a:avLst/>
          </a:prstGeom>
          <a:solidFill>
            <a:schemeClr val="bg1">
              <a:lumMod val="85000"/>
            </a:schemeClr>
          </a:solid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8 Rectángulo"/>
          <p:cNvSpPr>
            <a:spLocks noChangeArrowheads="1"/>
          </p:cNvSpPr>
          <p:nvPr/>
        </p:nvSpPr>
        <p:spPr bwMode="auto">
          <a:xfrm>
            <a:off x="5148064" y="188640"/>
            <a:ext cx="41325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smtClean="0">
                <a:solidFill>
                  <a:srgbClr val="800000"/>
                </a:solidFill>
                <a:effectLst>
                  <a:outerShdw blurRad="38100" dist="38100" dir="2700000" algn="tl">
                    <a:srgbClr val="000000">
                      <a:alpha val="43137"/>
                    </a:srgbClr>
                  </a:outerShdw>
                </a:effectLst>
              </a:rPr>
              <a:t>LOGROS PAÍS:   METAS PLAN SECTORIAL </a:t>
            </a:r>
            <a:endParaRPr lang="en-US" sz="2800" b="1" dirty="0">
              <a:solidFill>
                <a:srgbClr val="800000"/>
              </a:solidFill>
              <a:effectLst>
                <a:outerShdw blurRad="38100" dist="38100" dir="2700000" algn="tl">
                  <a:srgbClr val="000000">
                    <a:alpha val="43137"/>
                  </a:srgbClr>
                </a:outerShdw>
              </a:effectLst>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92" y="1268760"/>
            <a:ext cx="2435018" cy="1631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319" y="3567805"/>
            <a:ext cx="2850610" cy="1614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875" y="4591215"/>
            <a:ext cx="2862168" cy="1645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5 Grupo"/>
          <p:cNvGrpSpPr/>
          <p:nvPr/>
        </p:nvGrpSpPr>
        <p:grpSpPr>
          <a:xfrm>
            <a:off x="2902633" y="1384608"/>
            <a:ext cx="6020147" cy="1446550"/>
            <a:chOff x="281152" y="1700808"/>
            <a:chExt cx="6020147" cy="1446550"/>
          </a:xfrm>
        </p:grpSpPr>
        <p:sp>
          <p:nvSpPr>
            <p:cNvPr id="7" name="6 CuadroTexto"/>
            <p:cNvSpPr txBox="1"/>
            <p:nvPr/>
          </p:nvSpPr>
          <p:spPr>
            <a:xfrm>
              <a:off x="612667" y="1700808"/>
              <a:ext cx="5688632" cy="1446550"/>
            </a:xfrm>
            <a:prstGeom prst="rect">
              <a:avLst/>
            </a:prstGeom>
            <a:noFill/>
          </p:spPr>
          <p:txBody>
            <a:bodyPr wrap="square" rtlCol="0">
              <a:spAutoFit/>
            </a:bodyPr>
            <a:lstStyle/>
            <a:p>
              <a:pPr algn="just"/>
              <a:r>
                <a:rPr lang="es-CO" sz="2200" b="1" dirty="0" smtClean="0">
                  <a:solidFill>
                    <a:srgbClr val="C00000"/>
                  </a:solidFill>
                  <a:cs typeface="Arial" pitchFamily="34" charset="0"/>
                </a:rPr>
                <a:t>10.500</a:t>
              </a:r>
              <a:r>
                <a:rPr lang="es-CO" sz="2200" dirty="0">
                  <a:solidFill>
                    <a:srgbClr val="C00000"/>
                  </a:solidFill>
                  <a:cs typeface="Arial" pitchFamily="34" charset="0"/>
                </a:rPr>
                <a:t> </a:t>
              </a:r>
              <a:r>
                <a:rPr lang="es-CO" sz="2200" dirty="0" smtClean="0">
                  <a:cs typeface="Arial" pitchFamily="34" charset="0"/>
                </a:rPr>
                <a:t>establecimientos </a:t>
              </a:r>
              <a:r>
                <a:rPr lang="es-CO" sz="2200" dirty="0">
                  <a:cs typeface="Arial" pitchFamily="34" charset="0"/>
                </a:rPr>
                <a:t>educativos implementan proyectos  y programas transversales que desarrollan competencias </a:t>
              </a:r>
              <a:r>
                <a:rPr lang="es-CO" sz="2200" dirty="0" smtClean="0">
                  <a:cs typeface="Arial" pitchFamily="34" charset="0"/>
                </a:rPr>
                <a:t>ciudadanas.</a:t>
              </a:r>
              <a:endParaRPr lang="es-CO" sz="2200" dirty="0">
                <a:cs typeface="Arial" pitchFamily="34" charset="0"/>
              </a:endParaRPr>
            </a:p>
          </p:txBody>
        </p:sp>
        <p:sp>
          <p:nvSpPr>
            <p:cNvPr id="8" name="7 Cheurón"/>
            <p:cNvSpPr>
              <a:spLocks noChangeArrowheads="1"/>
            </p:cNvSpPr>
            <p:nvPr/>
          </p:nvSpPr>
          <p:spPr bwMode="auto">
            <a:xfrm>
              <a:off x="281152" y="1789616"/>
              <a:ext cx="330956" cy="361796"/>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grpSp>
      <p:grpSp>
        <p:nvGrpSpPr>
          <p:cNvPr id="9" name="8 Grupo"/>
          <p:cNvGrpSpPr/>
          <p:nvPr/>
        </p:nvGrpSpPr>
        <p:grpSpPr>
          <a:xfrm>
            <a:off x="236794" y="3183861"/>
            <a:ext cx="6089281" cy="769441"/>
            <a:chOff x="236794" y="3523655"/>
            <a:chExt cx="6089281" cy="769441"/>
          </a:xfrm>
        </p:grpSpPr>
        <p:sp>
          <p:nvSpPr>
            <p:cNvPr id="10" name="9 CuadroTexto"/>
            <p:cNvSpPr txBox="1"/>
            <p:nvPr/>
          </p:nvSpPr>
          <p:spPr>
            <a:xfrm>
              <a:off x="637443" y="3523655"/>
              <a:ext cx="5688632" cy="769441"/>
            </a:xfrm>
            <a:prstGeom prst="rect">
              <a:avLst/>
            </a:prstGeom>
            <a:noFill/>
          </p:spPr>
          <p:txBody>
            <a:bodyPr wrap="square" rtlCol="0">
              <a:spAutoFit/>
            </a:bodyPr>
            <a:lstStyle/>
            <a:p>
              <a:r>
                <a:rPr lang="es-CO" sz="2200" b="1" dirty="0">
                  <a:solidFill>
                    <a:srgbClr val="C00000"/>
                  </a:solidFill>
                  <a:cs typeface="Arial" pitchFamily="34" charset="0"/>
                </a:rPr>
                <a:t>100% </a:t>
              </a:r>
              <a:r>
                <a:rPr lang="es-CO" sz="2200" b="1" dirty="0">
                  <a:cs typeface="Arial" pitchFamily="34" charset="0"/>
                </a:rPr>
                <a:t> </a:t>
              </a:r>
              <a:r>
                <a:rPr lang="es-CO" sz="2200" dirty="0">
                  <a:cs typeface="Arial" pitchFamily="34" charset="0"/>
                </a:rPr>
                <a:t>secretarías de educación fortalecidas para la implementación de proyectos y programas </a:t>
              </a:r>
            </a:p>
          </p:txBody>
        </p:sp>
        <p:sp>
          <p:nvSpPr>
            <p:cNvPr id="11" name="10 Cheurón"/>
            <p:cNvSpPr>
              <a:spLocks noChangeArrowheads="1"/>
            </p:cNvSpPr>
            <p:nvPr/>
          </p:nvSpPr>
          <p:spPr bwMode="auto">
            <a:xfrm>
              <a:off x="236794" y="3626666"/>
              <a:ext cx="330956" cy="361796"/>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grpSp>
      <p:grpSp>
        <p:nvGrpSpPr>
          <p:cNvPr id="12" name="11 Grupo"/>
          <p:cNvGrpSpPr/>
          <p:nvPr/>
        </p:nvGrpSpPr>
        <p:grpSpPr>
          <a:xfrm>
            <a:off x="3594381" y="5250607"/>
            <a:ext cx="5549619" cy="934943"/>
            <a:chOff x="3594381" y="5590401"/>
            <a:chExt cx="5549619" cy="934943"/>
          </a:xfrm>
        </p:grpSpPr>
        <p:sp>
          <p:nvSpPr>
            <p:cNvPr id="13" name="12 CuadroTexto"/>
            <p:cNvSpPr txBox="1"/>
            <p:nvPr/>
          </p:nvSpPr>
          <p:spPr>
            <a:xfrm>
              <a:off x="4020955" y="5590401"/>
              <a:ext cx="5123045" cy="430887"/>
            </a:xfrm>
            <a:prstGeom prst="rect">
              <a:avLst/>
            </a:prstGeom>
            <a:noFill/>
          </p:spPr>
          <p:txBody>
            <a:bodyPr wrap="square" rtlCol="0">
              <a:spAutoFit/>
            </a:bodyPr>
            <a:lstStyle/>
            <a:p>
              <a:r>
                <a:rPr lang="es-CO" sz="2000" b="1" dirty="0">
                  <a:solidFill>
                    <a:srgbClr val="C00000"/>
                  </a:solidFill>
                  <a:cs typeface="Arial" pitchFamily="34" charset="0"/>
                </a:rPr>
                <a:t>12.000</a:t>
              </a:r>
              <a:r>
                <a:rPr lang="es-CO" sz="2000" b="1" dirty="0">
                  <a:cs typeface="Arial" pitchFamily="34" charset="0"/>
                </a:rPr>
                <a:t> </a:t>
              </a:r>
              <a:r>
                <a:rPr lang="es-CO" sz="2200" dirty="0">
                  <a:cs typeface="Arial" pitchFamily="34" charset="0"/>
                </a:rPr>
                <a:t>docentes líderes formados</a:t>
              </a:r>
            </a:p>
          </p:txBody>
        </p:sp>
        <p:sp>
          <p:nvSpPr>
            <p:cNvPr id="14" name="13 CuadroTexto"/>
            <p:cNvSpPr txBox="1"/>
            <p:nvPr/>
          </p:nvSpPr>
          <p:spPr>
            <a:xfrm>
              <a:off x="3995936" y="6094457"/>
              <a:ext cx="4903993" cy="430887"/>
            </a:xfrm>
            <a:prstGeom prst="rect">
              <a:avLst/>
            </a:prstGeom>
            <a:noFill/>
          </p:spPr>
          <p:txBody>
            <a:bodyPr wrap="square" rtlCol="0">
              <a:spAutoFit/>
            </a:bodyPr>
            <a:lstStyle/>
            <a:p>
              <a:r>
                <a:rPr lang="es-CO" sz="2000" b="1" dirty="0">
                  <a:solidFill>
                    <a:srgbClr val="C00000"/>
                  </a:solidFill>
                  <a:cs typeface="Arial" pitchFamily="34" charset="0"/>
                </a:rPr>
                <a:t>638.000 </a:t>
              </a:r>
              <a:r>
                <a:rPr lang="es-CO" sz="2200" dirty="0">
                  <a:cs typeface="Arial" pitchFamily="34" charset="0"/>
                </a:rPr>
                <a:t>estudiantes beneficiados</a:t>
              </a:r>
            </a:p>
          </p:txBody>
        </p:sp>
        <p:sp>
          <p:nvSpPr>
            <p:cNvPr id="15" name="14 Cheurón"/>
            <p:cNvSpPr>
              <a:spLocks noChangeArrowheads="1"/>
            </p:cNvSpPr>
            <p:nvPr/>
          </p:nvSpPr>
          <p:spPr bwMode="auto">
            <a:xfrm>
              <a:off x="3602722" y="5648472"/>
              <a:ext cx="330956" cy="361796"/>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sp>
          <p:nvSpPr>
            <p:cNvPr id="16" name="15 Cheurón"/>
            <p:cNvSpPr>
              <a:spLocks noChangeArrowheads="1"/>
            </p:cNvSpPr>
            <p:nvPr/>
          </p:nvSpPr>
          <p:spPr bwMode="auto">
            <a:xfrm>
              <a:off x="3594381" y="6143253"/>
              <a:ext cx="330956" cy="361796"/>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grpSp>
    </p:spTree>
    <p:extLst>
      <p:ext uri="{BB962C8B-B14F-4D97-AF65-F5344CB8AC3E}">
        <p14:creationId xmlns:p14="http://schemas.microsoft.com/office/powerpoint/2010/main" val="20767452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18 Rectángulo"/>
          <p:cNvSpPr>
            <a:spLocks noChangeArrowheads="1"/>
          </p:cNvSpPr>
          <p:nvPr/>
        </p:nvSpPr>
        <p:spPr bwMode="auto">
          <a:xfrm>
            <a:off x="4679950" y="0"/>
            <a:ext cx="44640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100" b="1" dirty="0">
                <a:solidFill>
                  <a:srgbClr val="800000"/>
                </a:solidFill>
                <a:effectLst>
                  <a:outerShdw blurRad="38100" dist="38100" dir="2700000" algn="tl">
                    <a:srgbClr val="000000">
                      <a:alpha val="43137"/>
                    </a:srgbClr>
                  </a:outerShdw>
                </a:effectLst>
              </a:rPr>
              <a:t>LOGROS </a:t>
            </a:r>
            <a:r>
              <a:rPr lang="en-US" sz="2100" b="1" dirty="0" smtClean="0">
                <a:solidFill>
                  <a:srgbClr val="800000"/>
                </a:solidFill>
                <a:effectLst>
                  <a:outerShdw blurRad="38100" dist="38100" dir="2700000" algn="tl">
                    <a:srgbClr val="000000">
                      <a:alpha val="43137"/>
                    </a:srgbClr>
                  </a:outerShdw>
                </a:effectLst>
              </a:rPr>
              <a:t>PAÍS: EVALUACIÓN </a:t>
            </a:r>
            <a:r>
              <a:rPr lang="en-US" sz="2100" b="1" dirty="0">
                <a:solidFill>
                  <a:srgbClr val="800000"/>
                </a:solidFill>
                <a:effectLst>
                  <a:outerShdw blurRad="38100" dist="38100" dir="2700000" algn="tl">
                    <a:srgbClr val="000000">
                      <a:alpha val="43137"/>
                    </a:srgbClr>
                  </a:outerShdw>
                </a:effectLst>
              </a:rPr>
              <a:t>Y SEGUIMIENTO AL </a:t>
            </a:r>
          </a:p>
          <a:p>
            <a:pPr algn="ctr"/>
            <a:r>
              <a:rPr lang="en-US" sz="2100" b="1" dirty="0">
                <a:solidFill>
                  <a:srgbClr val="800000"/>
                </a:solidFill>
                <a:effectLst>
                  <a:outerShdw blurRad="38100" dist="38100" dir="2700000" algn="tl">
                    <a:srgbClr val="000000">
                      <a:alpha val="43137"/>
                    </a:srgbClr>
                  </a:outerShdw>
                </a:effectLst>
              </a:rPr>
              <a:t>DESARROLLO DE COMPETENCIAS CIUDADANAS </a:t>
            </a:r>
          </a:p>
        </p:txBody>
      </p:sp>
      <p:sp>
        <p:nvSpPr>
          <p:cNvPr id="18" name="1 CuadroTexto"/>
          <p:cNvSpPr txBox="1">
            <a:spLocks noChangeArrowheads="1"/>
          </p:cNvSpPr>
          <p:nvPr/>
        </p:nvSpPr>
        <p:spPr bwMode="auto">
          <a:xfrm>
            <a:off x="539750" y="1772816"/>
            <a:ext cx="8280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just">
              <a:buFont typeface="Wingdings" charset="0"/>
              <a:buChar char="Ø"/>
            </a:pPr>
            <a:r>
              <a:rPr lang="es-CO" b="0" dirty="0"/>
              <a:t>A partir del año 2012, se incluye en las pruebas SABER de los grados  5º y 9º y en las pruebas SABER PRO la evaluación </a:t>
            </a:r>
            <a:r>
              <a:rPr lang="es-CO" dirty="0"/>
              <a:t>anual</a:t>
            </a:r>
            <a:r>
              <a:rPr lang="es-CO" b="0" dirty="0"/>
              <a:t> en </a:t>
            </a:r>
            <a:r>
              <a:rPr lang="es-CO" dirty="0"/>
              <a:t>competencias ciudadanas</a:t>
            </a:r>
            <a:r>
              <a:rPr lang="es-CO" b="0" dirty="0"/>
              <a:t>.</a:t>
            </a:r>
          </a:p>
          <a:p>
            <a:pPr algn="just">
              <a:buFont typeface="Wingdings" charset="0"/>
              <a:buChar char="Ø"/>
            </a:pPr>
            <a:endParaRPr lang="es-CO" b="0" dirty="0"/>
          </a:p>
          <a:p>
            <a:pPr algn="just">
              <a:buFont typeface="Wingdings" charset="0"/>
              <a:buChar char="Ø"/>
            </a:pPr>
            <a:r>
              <a:rPr lang="es-CO" b="0" dirty="0"/>
              <a:t>Colombia </a:t>
            </a:r>
            <a:r>
              <a:rPr lang="es-CO" dirty="0"/>
              <a:t>lidera</a:t>
            </a:r>
            <a:r>
              <a:rPr lang="es-CO" b="0" dirty="0"/>
              <a:t> el Sistema Regional de Evaluación y Desarrollo de Competencias Ciudadanas –</a:t>
            </a:r>
            <a:r>
              <a:rPr lang="es-CO" dirty="0"/>
              <a:t>SREDECC</a:t>
            </a:r>
            <a:r>
              <a:rPr lang="es-CO" b="0" dirty="0"/>
              <a:t>, en el que participan México y Costa Rica. </a:t>
            </a:r>
          </a:p>
          <a:p>
            <a:pPr>
              <a:buFont typeface="Wingdings" charset="0"/>
              <a:buChar char="Ø"/>
            </a:pPr>
            <a:endParaRPr lang="es-CO" b="0" dirty="0"/>
          </a:p>
        </p:txBody>
      </p:sp>
    </p:spTree>
    <p:extLst>
      <p:ext uri="{BB962C8B-B14F-4D97-AF65-F5344CB8AC3E}">
        <p14:creationId xmlns:p14="http://schemas.microsoft.com/office/powerpoint/2010/main" val="279123482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ángulo 2"/>
          <p:cNvSpPr>
            <a:spLocks noChangeArrowheads="1"/>
          </p:cNvSpPr>
          <p:nvPr/>
        </p:nvSpPr>
        <p:spPr bwMode="auto">
          <a:xfrm>
            <a:off x="7430847" y="2788349"/>
            <a:ext cx="171315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50000"/>
              </a:lnSpc>
              <a:buSzPct val="100000"/>
            </a:pPr>
            <a:r>
              <a:rPr lang="es-ES" sz="1600" b="1" dirty="0" smtClean="0">
                <a:solidFill>
                  <a:srgbClr val="000000"/>
                </a:solidFill>
                <a:effectLst>
                  <a:outerShdw blurRad="38100" dist="38100" dir="2700000" algn="tl">
                    <a:srgbClr val="000000">
                      <a:alpha val="43137"/>
                    </a:srgbClr>
                  </a:outerShdw>
                </a:effectLst>
                <a:cs typeface="Arial" pitchFamily="34" charset="0"/>
              </a:rPr>
              <a:t>Chile</a:t>
            </a:r>
          </a:p>
          <a:p>
            <a:pPr marL="0" lvl="1">
              <a:lnSpc>
                <a:spcPct val="150000"/>
              </a:lnSpc>
              <a:buSzPct val="100000"/>
            </a:pPr>
            <a:r>
              <a:rPr lang="es-ES" sz="2400" b="1" dirty="0">
                <a:solidFill>
                  <a:srgbClr val="C00000"/>
                </a:solidFill>
                <a:effectLst>
                  <a:outerShdw blurRad="38100" dist="38100" dir="2700000" algn="tl">
                    <a:srgbClr val="000000">
                      <a:alpha val="43137"/>
                    </a:srgbClr>
                  </a:outerShdw>
                </a:effectLst>
                <a:cs typeface="Arial" pitchFamily="34" charset="0"/>
              </a:rPr>
              <a:t>Colombia</a:t>
            </a:r>
          </a:p>
          <a:p>
            <a:pPr marL="0" lvl="1">
              <a:lnSpc>
                <a:spcPct val="150000"/>
              </a:lnSpc>
              <a:buSzPct val="100000"/>
            </a:pPr>
            <a:r>
              <a:rPr lang="es-ES" sz="1600" b="1" dirty="0">
                <a:solidFill>
                  <a:srgbClr val="000000"/>
                </a:solidFill>
                <a:effectLst>
                  <a:outerShdw blurRad="38100" dist="38100" dir="2700000" algn="tl">
                    <a:srgbClr val="000000">
                      <a:alpha val="43137"/>
                    </a:srgbClr>
                  </a:outerShdw>
                </a:effectLst>
                <a:cs typeface="Arial" pitchFamily="34" charset="0"/>
              </a:rPr>
              <a:t>México</a:t>
            </a:r>
          </a:p>
          <a:p>
            <a:pPr marL="0" lvl="1">
              <a:lnSpc>
                <a:spcPct val="150000"/>
              </a:lnSpc>
              <a:buSzPct val="100000"/>
            </a:pPr>
            <a:r>
              <a:rPr lang="es-ES" sz="1600" b="1" dirty="0" smtClean="0">
                <a:solidFill>
                  <a:srgbClr val="000000"/>
                </a:solidFill>
                <a:effectLst>
                  <a:outerShdw blurRad="38100" dist="38100" dir="2700000" algn="tl">
                    <a:srgbClr val="000000">
                      <a:alpha val="43137"/>
                    </a:srgbClr>
                  </a:outerShdw>
                </a:effectLst>
                <a:cs typeface="Arial" pitchFamily="34" charset="0"/>
              </a:rPr>
              <a:t>Guatemala</a:t>
            </a:r>
          </a:p>
          <a:p>
            <a:pPr marL="0" lvl="1">
              <a:lnSpc>
                <a:spcPct val="150000"/>
              </a:lnSpc>
              <a:buSzPct val="100000"/>
            </a:pPr>
            <a:r>
              <a:rPr lang="es-ES" sz="1600" b="1" dirty="0" smtClean="0">
                <a:solidFill>
                  <a:srgbClr val="000000"/>
                </a:solidFill>
                <a:effectLst>
                  <a:outerShdw blurRad="38100" dist="38100" dir="2700000" algn="tl">
                    <a:srgbClr val="000000">
                      <a:alpha val="43137"/>
                    </a:srgbClr>
                  </a:outerShdw>
                </a:effectLst>
                <a:cs typeface="Arial" pitchFamily="34" charset="0"/>
              </a:rPr>
              <a:t>Paraguay </a:t>
            </a:r>
            <a:endParaRPr lang="es-ES" sz="1600" b="1" dirty="0">
              <a:solidFill>
                <a:srgbClr val="000000"/>
              </a:solidFill>
              <a:effectLst>
                <a:outerShdw blurRad="38100" dist="38100" dir="2700000" algn="tl">
                  <a:srgbClr val="000000">
                    <a:alpha val="43137"/>
                  </a:srgbClr>
                </a:outerShdw>
              </a:effectLst>
              <a:cs typeface="Arial" pitchFamily="34" charset="0"/>
            </a:endParaRPr>
          </a:p>
          <a:p>
            <a:pPr marL="0" lvl="1">
              <a:lnSpc>
                <a:spcPct val="150000"/>
              </a:lnSpc>
              <a:buSzPct val="100000"/>
            </a:pPr>
            <a:r>
              <a:rPr lang="es-ES" sz="1600" b="1" dirty="0" smtClean="0">
                <a:solidFill>
                  <a:srgbClr val="000000"/>
                </a:solidFill>
                <a:effectLst>
                  <a:outerShdw blurRad="38100" dist="38100" dir="2700000" algn="tl">
                    <a:srgbClr val="000000">
                      <a:alpha val="43137"/>
                    </a:srgbClr>
                  </a:outerShdw>
                </a:effectLst>
                <a:cs typeface="Arial" pitchFamily="34" charset="0"/>
              </a:rPr>
              <a:t>República Dominicana.</a:t>
            </a:r>
            <a:endParaRPr lang="es-ES" sz="1600" b="1" dirty="0">
              <a:solidFill>
                <a:srgbClr val="000000"/>
              </a:solidFill>
              <a:effectLst>
                <a:outerShdw blurRad="38100" dist="38100" dir="2700000" algn="tl">
                  <a:srgbClr val="000000">
                    <a:alpha val="43137"/>
                  </a:srgbClr>
                </a:outerShdw>
              </a:effectLst>
              <a:cs typeface="Arial" pitchFamily="34" charset="0"/>
            </a:endParaRPr>
          </a:p>
        </p:txBody>
      </p:sp>
      <p:sp>
        <p:nvSpPr>
          <p:cNvPr id="5" name="Rectangle 7"/>
          <p:cNvSpPr>
            <a:spLocks noChangeArrowheads="1"/>
          </p:cNvSpPr>
          <p:nvPr/>
        </p:nvSpPr>
        <p:spPr bwMode="auto">
          <a:xfrm>
            <a:off x="-293440" y="4522971"/>
            <a:ext cx="184731" cy="415498"/>
          </a:xfrm>
          <a:prstGeom prst="rect">
            <a:avLst/>
          </a:prstGeom>
          <a:noFill/>
          <a:ln w="9525">
            <a:noFill/>
            <a:miter lim="800000"/>
            <a:headEnd/>
            <a:tailEnd/>
          </a:ln>
        </p:spPr>
        <p:txBody>
          <a:bodyPr wrap="none" anchor="ctr">
            <a:spAutoFit/>
          </a:bodyPr>
          <a:lstStyle/>
          <a:p>
            <a:endParaRPr lang="es-CO"/>
          </a:p>
        </p:txBody>
      </p:sp>
      <p:sp>
        <p:nvSpPr>
          <p:cNvPr id="6" name="5 Rectángulo"/>
          <p:cNvSpPr/>
          <p:nvPr/>
        </p:nvSpPr>
        <p:spPr>
          <a:xfrm>
            <a:off x="110996" y="6093296"/>
            <a:ext cx="8806632" cy="646331"/>
          </a:xfrm>
          <a:prstGeom prst="rect">
            <a:avLst/>
          </a:prstGeom>
          <a:solidFill>
            <a:schemeClr val="accent2"/>
          </a:solidFill>
          <a:effectLst>
            <a:outerShdw blurRad="50800" dist="38100" dir="5400000" algn="t" rotWithShape="0">
              <a:prstClr val="black">
                <a:alpha val="40000"/>
              </a:prstClr>
            </a:outerShdw>
          </a:effectLst>
        </p:spPr>
        <p:txBody>
          <a:bodyPr wrap="square">
            <a:spAutoFit/>
          </a:bodyPr>
          <a:lstStyle/>
          <a:p>
            <a:pPr algn="ctr"/>
            <a:r>
              <a:rPr lang="es-ES" dirty="0" smtClean="0">
                <a:solidFill>
                  <a:schemeClr val="bg1"/>
                </a:solidFill>
                <a:cs typeface="Arial" pitchFamily="34" charset="0"/>
              </a:rPr>
              <a:t>Colombia </a:t>
            </a:r>
            <a:r>
              <a:rPr lang="es-ES" dirty="0">
                <a:solidFill>
                  <a:schemeClr val="bg1"/>
                </a:solidFill>
                <a:cs typeface="Arial" pitchFamily="34" charset="0"/>
              </a:rPr>
              <a:t> </a:t>
            </a:r>
            <a:r>
              <a:rPr lang="es-ES" b="1" dirty="0" smtClean="0">
                <a:solidFill>
                  <a:schemeClr val="bg1"/>
                </a:solidFill>
                <a:cs typeface="Arial" pitchFamily="34" charset="0"/>
              </a:rPr>
              <a:t>segundo</a:t>
            </a:r>
            <a:r>
              <a:rPr lang="es-ES" dirty="0" smtClean="0">
                <a:solidFill>
                  <a:schemeClr val="bg1"/>
                </a:solidFill>
                <a:cs typeface="Arial" pitchFamily="34" charset="0"/>
              </a:rPr>
              <a:t>  entre </a:t>
            </a:r>
            <a:r>
              <a:rPr lang="es-ES" dirty="0">
                <a:solidFill>
                  <a:schemeClr val="bg1"/>
                </a:solidFill>
                <a:cs typeface="Arial" pitchFamily="34" charset="0"/>
              </a:rPr>
              <a:t>los países latinoamericanos, </a:t>
            </a:r>
            <a:r>
              <a:rPr lang="es-ES" dirty="0" smtClean="0">
                <a:solidFill>
                  <a:schemeClr val="bg1"/>
                </a:solidFill>
                <a:cs typeface="Arial" pitchFamily="34" charset="0"/>
              </a:rPr>
              <a:t>después </a:t>
            </a:r>
            <a:r>
              <a:rPr lang="es-ES" dirty="0">
                <a:solidFill>
                  <a:schemeClr val="bg1"/>
                </a:solidFill>
                <a:cs typeface="Arial" pitchFamily="34" charset="0"/>
              </a:rPr>
              <a:t>de </a:t>
            </a:r>
            <a:r>
              <a:rPr lang="es-ES" dirty="0" smtClean="0">
                <a:solidFill>
                  <a:schemeClr val="bg1"/>
                </a:solidFill>
                <a:cs typeface="Arial" pitchFamily="34" charset="0"/>
              </a:rPr>
              <a:t>Chile.  </a:t>
            </a:r>
          </a:p>
          <a:p>
            <a:pPr algn="ctr"/>
            <a:r>
              <a:rPr lang="es-ES" dirty="0" smtClean="0">
                <a:solidFill>
                  <a:schemeClr val="bg1"/>
                </a:solidFill>
                <a:cs typeface="Arial" pitchFamily="34" charset="0"/>
              </a:rPr>
              <a:t>Los países de la región por debajo del promedio internacional.</a:t>
            </a:r>
            <a:endParaRPr lang="es-CO" dirty="0">
              <a:solidFill>
                <a:schemeClr val="bg1"/>
              </a:solidFill>
            </a:endParaRPr>
          </a:p>
        </p:txBody>
      </p:sp>
      <p:graphicFrame>
        <p:nvGraphicFramePr>
          <p:cNvPr id="7" name="3 Gráfico"/>
          <p:cNvGraphicFramePr>
            <a:graphicFrameLocks/>
          </p:cNvGraphicFramePr>
          <p:nvPr>
            <p:extLst>
              <p:ext uri="{D42A27DB-BD31-4B8C-83A1-F6EECF244321}">
                <p14:modId xmlns:p14="http://schemas.microsoft.com/office/powerpoint/2010/main" val="2551474460"/>
              </p:ext>
            </p:extLst>
          </p:nvPr>
        </p:nvGraphicFramePr>
        <p:xfrm>
          <a:off x="76316" y="1837327"/>
          <a:ext cx="7234961" cy="4019605"/>
        </p:xfrm>
        <a:graphic>
          <a:graphicData uri="http://schemas.openxmlformats.org/drawingml/2006/chart">
            <c:chart xmlns:c="http://schemas.openxmlformats.org/drawingml/2006/chart" xmlns:r="http://schemas.openxmlformats.org/officeDocument/2006/relationships" r:id="rId2"/>
          </a:graphicData>
        </a:graphic>
      </p:graphicFrame>
      <p:sp>
        <p:nvSpPr>
          <p:cNvPr id="8" name="7 Flecha derecha"/>
          <p:cNvSpPr/>
          <p:nvPr/>
        </p:nvSpPr>
        <p:spPr>
          <a:xfrm rot="19372575">
            <a:off x="3237811" y="5301601"/>
            <a:ext cx="542264" cy="20922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F0000"/>
              </a:solidFill>
            </a:endParaRPr>
          </a:p>
        </p:txBody>
      </p:sp>
      <p:sp>
        <p:nvSpPr>
          <p:cNvPr id="9" name="8 CuadroTexto"/>
          <p:cNvSpPr txBox="1"/>
          <p:nvPr/>
        </p:nvSpPr>
        <p:spPr>
          <a:xfrm>
            <a:off x="259712" y="1956214"/>
            <a:ext cx="756356" cy="369332"/>
          </a:xfrm>
          <a:prstGeom prst="rect">
            <a:avLst/>
          </a:prstGeom>
          <a:solidFill>
            <a:schemeClr val="accent2">
              <a:lumMod val="75000"/>
            </a:schemeClr>
          </a:solidFill>
        </p:spPr>
        <p:txBody>
          <a:bodyPr wrap="square" rtlCol="0">
            <a:spAutoFit/>
          </a:bodyPr>
          <a:lstStyle/>
          <a:p>
            <a:pPr algn="ctr"/>
            <a:r>
              <a:rPr lang="es-ES" sz="1800" b="1" dirty="0" smtClean="0">
                <a:solidFill>
                  <a:schemeClr val="bg1"/>
                </a:solidFill>
                <a:effectLst>
                  <a:outerShdw blurRad="38100" dist="38100" dir="2700000" algn="tl">
                    <a:srgbClr val="000000">
                      <a:alpha val="43137"/>
                    </a:srgbClr>
                  </a:outerShdw>
                </a:effectLst>
              </a:rPr>
              <a:t>2009</a:t>
            </a:r>
            <a:endParaRPr lang="es-ES" sz="1800" b="1" dirty="0">
              <a:solidFill>
                <a:schemeClr val="bg1"/>
              </a:solidFill>
              <a:effectLst>
                <a:outerShdw blurRad="38100" dist="38100" dir="2700000" algn="tl">
                  <a:srgbClr val="000000">
                    <a:alpha val="43137"/>
                  </a:srgbClr>
                </a:outerShdw>
              </a:effectLst>
            </a:endParaRPr>
          </a:p>
        </p:txBody>
      </p:sp>
      <p:sp>
        <p:nvSpPr>
          <p:cNvPr id="10" name="9 Rectángulo"/>
          <p:cNvSpPr/>
          <p:nvPr/>
        </p:nvSpPr>
        <p:spPr>
          <a:xfrm>
            <a:off x="2171275" y="1440306"/>
            <a:ext cx="3225435" cy="461665"/>
          </a:xfrm>
          <a:prstGeom prst="rect">
            <a:avLst/>
          </a:prstGeom>
        </p:spPr>
        <p:txBody>
          <a:bodyPr wrap="none">
            <a:spAutoFit/>
          </a:bodyPr>
          <a:lstStyle/>
          <a:p>
            <a:r>
              <a:rPr lang="es-ES" sz="2400" b="1" dirty="0">
                <a:solidFill>
                  <a:srgbClr val="C00000"/>
                </a:solidFill>
                <a:cs typeface="Arial" pitchFamily="34" charset="0"/>
              </a:rPr>
              <a:t>Se evaluaron 32 </a:t>
            </a:r>
            <a:r>
              <a:rPr lang="es-ES" sz="2400" b="1" dirty="0" smtClean="0">
                <a:solidFill>
                  <a:srgbClr val="C00000"/>
                </a:solidFill>
                <a:cs typeface="Arial" pitchFamily="34" charset="0"/>
              </a:rPr>
              <a:t>países </a:t>
            </a:r>
            <a:endParaRPr lang="es-ES" sz="2000" dirty="0">
              <a:solidFill>
                <a:srgbClr val="C00000"/>
              </a:solidFill>
            </a:endParaRPr>
          </a:p>
        </p:txBody>
      </p:sp>
      <p:sp>
        <p:nvSpPr>
          <p:cNvPr id="11" name="10 CuadroTexto"/>
          <p:cNvSpPr txBox="1"/>
          <p:nvPr/>
        </p:nvSpPr>
        <p:spPr>
          <a:xfrm>
            <a:off x="7430847" y="1800371"/>
            <a:ext cx="1821673" cy="707886"/>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rPr>
              <a:t>AMÉRICA LATINA</a:t>
            </a:r>
            <a:endParaRPr lang="es-ES" sz="2000" b="1" dirty="0">
              <a:effectLst>
                <a:outerShdw blurRad="38100" dist="38100" dir="2700000" algn="tl">
                  <a:srgbClr val="000000">
                    <a:alpha val="43137"/>
                  </a:srgbClr>
                </a:outerShdw>
              </a:effectLst>
            </a:endParaRPr>
          </a:p>
        </p:txBody>
      </p:sp>
      <p:sp>
        <p:nvSpPr>
          <p:cNvPr id="12" name="11 CuadroTexto"/>
          <p:cNvSpPr txBox="1"/>
          <p:nvPr/>
        </p:nvSpPr>
        <p:spPr>
          <a:xfrm>
            <a:off x="8160458" y="2299519"/>
            <a:ext cx="722489" cy="769441"/>
          </a:xfrm>
          <a:prstGeom prst="rect">
            <a:avLst/>
          </a:prstGeom>
          <a:noFill/>
        </p:spPr>
        <p:txBody>
          <a:bodyPr wrap="square" rtlCol="0">
            <a:spAutoFit/>
          </a:bodyPr>
          <a:lstStyle/>
          <a:p>
            <a:r>
              <a:rPr lang="es-ES" sz="4400" b="1" dirty="0" smtClean="0">
                <a:solidFill>
                  <a:srgbClr val="C00000"/>
                </a:solidFill>
                <a:effectLst>
                  <a:outerShdw blurRad="38100" dist="38100" dir="2700000" algn="tl">
                    <a:srgbClr val="000000">
                      <a:alpha val="43137"/>
                    </a:srgbClr>
                  </a:outerShdw>
                </a:effectLst>
              </a:rPr>
              <a:t>6 </a:t>
            </a:r>
            <a:endParaRPr lang="es-ES" sz="4400" b="1" dirty="0">
              <a:solidFill>
                <a:srgbClr val="C00000"/>
              </a:solidFill>
              <a:effectLst>
                <a:outerShdw blurRad="38100" dist="38100" dir="2700000" algn="tl">
                  <a:srgbClr val="000000">
                    <a:alpha val="43137"/>
                  </a:srgbClr>
                </a:outerShdw>
              </a:effectLst>
            </a:endParaRPr>
          </a:p>
        </p:txBody>
      </p:sp>
      <p:sp>
        <p:nvSpPr>
          <p:cNvPr id="13" name="12 Rectángulo"/>
          <p:cNvSpPr/>
          <p:nvPr/>
        </p:nvSpPr>
        <p:spPr>
          <a:xfrm>
            <a:off x="230816" y="836712"/>
            <a:ext cx="8432800" cy="671851"/>
          </a:xfrm>
          <a:prstGeom prst="rect">
            <a:avLst/>
          </a:prstGeom>
        </p:spPr>
        <p:txBody>
          <a:bodyPr wrap="square">
            <a:spAutoFit/>
          </a:bodyPr>
          <a:lstStyle/>
          <a:p>
            <a:pPr marL="0" lvl="1" algn="ctr">
              <a:lnSpc>
                <a:spcPct val="150000"/>
              </a:lnSpc>
              <a:buSzPct val="100000"/>
            </a:pPr>
            <a:r>
              <a:rPr lang="es-ES" sz="2800" b="1" dirty="0">
                <a:solidFill>
                  <a:srgbClr val="800000"/>
                </a:solidFill>
                <a:effectLst>
                  <a:outerShdw blurRad="38100" dist="38100" dir="2700000" algn="tl">
                    <a:srgbClr val="000000">
                      <a:alpha val="43137"/>
                    </a:srgbClr>
                  </a:outerShdw>
                </a:effectLst>
              </a:rPr>
              <a:t>INTERNATIONAL CIVIC AND CITIZENSHIP STUDY – ICCS </a:t>
            </a:r>
          </a:p>
        </p:txBody>
      </p:sp>
      <p:sp>
        <p:nvSpPr>
          <p:cNvPr id="14" name="13 Elipse"/>
          <p:cNvSpPr/>
          <p:nvPr/>
        </p:nvSpPr>
        <p:spPr>
          <a:xfrm rot="19104303">
            <a:off x="3585561" y="4659967"/>
            <a:ext cx="1216014" cy="40495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5" name="4 Título"/>
          <p:cNvSpPr>
            <a:spLocks noGrp="1"/>
          </p:cNvSpPr>
          <p:nvPr>
            <p:ph type="title"/>
          </p:nvPr>
        </p:nvSpPr>
        <p:spPr>
          <a:xfrm>
            <a:off x="4427984" y="-26988"/>
            <a:ext cx="4752529" cy="1143001"/>
          </a:xfrm>
        </p:spPr>
        <p:txBody>
          <a:bodyPr/>
          <a:lstStyle/>
          <a:p>
            <a:pPr>
              <a:defRPr/>
            </a:pPr>
            <a:r>
              <a:rPr lang="es-CO" sz="2400" b="1" dirty="0" smtClean="0">
                <a:effectLst>
                  <a:outerShdw blurRad="38100" dist="38100" dir="2700000" algn="tl">
                    <a:srgbClr val="000000">
                      <a:alpha val="43137"/>
                    </a:srgbClr>
                  </a:outerShdw>
                </a:effectLst>
              </a:rPr>
              <a:t>ESTRATEGIAS COLOMBIA </a:t>
            </a:r>
            <a:endParaRPr lang="es-CO" sz="2400" b="1" dirty="0">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427382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8"/>
          <p:cNvPicPr>
            <a:picLocks noChangeAspect="1" noChangeArrowheads="1"/>
          </p:cNvPicPr>
          <p:nvPr/>
        </p:nvPicPr>
        <p:blipFill>
          <a:blip r:embed="rId2"/>
          <a:srcRect/>
          <a:stretch>
            <a:fillRect/>
          </a:stretch>
        </p:blipFill>
        <p:spPr bwMode="auto">
          <a:xfrm>
            <a:off x="1619672" y="2186299"/>
            <a:ext cx="6424976" cy="3861368"/>
          </a:xfrm>
          <a:prstGeom prst="rect">
            <a:avLst/>
          </a:prstGeom>
          <a:solidFill>
            <a:schemeClr val="bg1">
              <a:lumMod val="85000"/>
            </a:schemeClr>
          </a:solidFill>
          <a:ln>
            <a:noFill/>
          </a:ln>
        </p:spPr>
      </p:pic>
      <p:sp>
        <p:nvSpPr>
          <p:cNvPr id="5" name="18 Rectángulo"/>
          <p:cNvSpPr>
            <a:spLocks noChangeArrowheads="1"/>
          </p:cNvSpPr>
          <p:nvPr/>
        </p:nvSpPr>
        <p:spPr bwMode="auto">
          <a:xfrm>
            <a:off x="5391480" y="260648"/>
            <a:ext cx="34204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solidFill>
                  <a:srgbClr val="800000"/>
                </a:solidFill>
                <a:effectLst>
                  <a:outerShdw blurRad="38100" dist="38100" dir="2700000" algn="tl">
                    <a:srgbClr val="000000">
                      <a:alpha val="43137"/>
                    </a:srgbClr>
                  </a:outerShdw>
                </a:effectLst>
              </a:rPr>
              <a:t>LOGROS </a:t>
            </a:r>
            <a:r>
              <a:rPr lang="en-US" sz="2800" b="1" dirty="0" smtClean="0">
                <a:solidFill>
                  <a:srgbClr val="800000"/>
                </a:solidFill>
                <a:effectLst>
                  <a:outerShdw blurRad="38100" dist="38100" dir="2700000" algn="tl">
                    <a:srgbClr val="000000">
                      <a:alpha val="43137"/>
                    </a:srgbClr>
                  </a:outerShdw>
                </a:effectLst>
              </a:rPr>
              <a:t>PAÍS: </a:t>
            </a:r>
            <a:r>
              <a:rPr lang="es-CO" sz="2800" b="1" dirty="0">
                <a:solidFill>
                  <a:srgbClr val="800000"/>
                </a:solidFill>
                <a:latin typeface="Arial" pitchFamily="34" charset="0"/>
                <a:ea typeface="ＭＳ Ｐゴシック" pitchFamily="34" charset="-128"/>
                <a:cs typeface="Arial" pitchFamily="34" charset="0"/>
              </a:rPr>
              <a:t>LEY 1620 DE </a:t>
            </a:r>
            <a:r>
              <a:rPr lang="es-CO" sz="2800" b="1" dirty="0" smtClean="0">
                <a:solidFill>
                  <a:srgbClr val="800000"/>
                </a:solidFill>
                <a:latin typeface="Arial" pitchFamily="34" charset="0"/>
                <a:ea typeface="ＭＳ Ｐゴシック" pitchFamily="34" charset="-128"/>
                <a:cs typeface="Arial" pitchFamily="34" charset="0"/>
              </a:rPr>
              <a:t>2013</a:t>
            </a:r>
            <a:endParaRPr lang="en-US" sz="2800" b="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652845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5024" y="4123239"/>
            <a:ext cx="23256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p:cNvPicPr>
            <a:picLocks noChangeAspect="1" noChangeArrowheads="1"/>
          </p:cNvPicPr>
          <p:nvPr/>
        </p:nvPicPr>
        <p:blipFill>
          <a:blip r:embed="rId3"/>
          <a:srcRect/>
          <a:stretch>
            <a:fillRect/>
          </a:stretch>
        </p:blipFill>
        <p:spPr bwMode="auto">
          <a:xfrm>
            <a:off x="7046788" y="44624"/>
            <a:ext cx="1917700" cy="1152525"/>
          </a:xfrm>
          <a:prstGeom prst="rect">
            <a:avLst/>
          </a:prstGeom>
          <a:solidFill>
            <a:schemeClr val="bg1">
              <a:lumMod val="85000"/>
            </a:schemeClr>
          </a:solidFill>
          <a:ln>
            <a:noFill/>
          </a:ln>
        </p:spPr>
      </p:pic>
      <p:sp>
        <p:nvSpPr>
          <p:cNvPr id="2" name="1 Rectángulo"/>
          <p:cNvSpPr/>
          <p:nvPr/>
        </p:nvSpPr>
        <p:spPr>
          <a:xfrm>
            <a:off x="479408" y="4221088"/>
            <a:ext cx="5472608" cy="1938992"/>
          </a:xfrm>
          <a:prstGeom prst="rect">
            <a:avLst/>
          </a:prstGeom>
        </p:spPr>
        <p:txBody>
          <a:bodyPr wrap="square">
            <a:spAutoFit/>
          </a:bodyPr>
          <a:lstStyle/>
          <a:p>
            <a:pPr algn="just"/>
            <a:r>
              <a:rPr lang="es-ES" sz="2400" dirty="0">
                <a:solidFill>
                  <a:prstClr val="black"/>
                </a:solidFill>
                <a:latin typeface="Arial" panose="020B0604020202020204" pitchFamily="34" charset="0"/>
                <a:ea typeface="ＭＳ Ｐゴシック" pitchFamily="34" charset="-128"/>
                <a:cs typeface="Arial" panose="020B0604020202020204" pitchFamily="34" charset="0"/>
              </a:rPr>
              <a:t>Contribuir a la formación de </a:t>
            </a:r>
            <a:r>
              <a:rPr lang="es-ES" sz="2400" b="1" dirty="0">
                <a:solidFill>
                  <a:prstClr val="black"/>
                </a:solidFill>
                <a:latin typeface="Arial" panose="020B0604020202020204" pitchFamily="34" charset="0"/>
                <a:ea typeface="ＭＳ Ｐゴシック" pitchFamily="34" charset="-128"/>
                <a:cs typeface="Arial" panose="020B0604020202020204" pitchFamily="34" charset="0"/>
              </a:rPr>
              <a:t>ciudadanos activos </a:t>
            </a:r>
            <a:r>
              <a:rPr lang="es-ES" sz="2400" dirty="0">
                <a:solidFill>
                  <a:prstClr val="black"/>
                </a:solidFill>
                <a:latin typeface="Arial" panose="020B0604020202020204" pitchFamily="34" charset="0"/>
                <a:ea typeface="ＭＳ Ｐゴシック" pitchFamily="34" charset="-128"/>
                <a:cs typeface="Arial" panose="020B0604020202020204" pitchFamily="34" charset="0"/>
              </a:rPr>
              <a:t>que aporten a la construcción de una sociedad democrática, participativa, pluralista e intercultural</a:t>
            </a:r>
            <a:endParaRPr lang="es-CO" sz="2400" dirty="0">
              <a:latin typeface="Arial" panose="020B0604020202020204" pitchFamily="34" charset="0"/>
              <a:cs typeface="Arial" panose="020B0604020202020204" pitchFamily="34" charset="0"/>
            </a:endParaRPr>
          </a:p>
        </p:txBody>
      </p:sp>
      <p:sp>
        <p:nvSpPr>
          <p:cNvPr id="3" name="2 Rectángulo"/>
          <p:cNvSpPr/>
          <p:nvPr/>
        </p:nvSpPr>
        <p:spPr>
          <a:xfrm>
            <a:off x="467544" y="3608976"/>
            <a:ext cx="1999265" cy="523220"/>
          </a:xfrm>
          <a:prstGeom prst="rect">
            <a:avLst/>
          </a:prstGeom>
        </p:spPr>
        <p:txBody>
          <a:bodyPr wrap="none">
            <a:spAutoFit/>
          </a:bodyPr>
          <a:lstStyle/>
          <a:p>
            <a:pPr algn="ctr">
              <a:spcBef>
                <a:spcPct val="20000"/>
              </a:spcBef>
              <a:spcAft>
                <a:spcPts val="400"/>
              </a:spcAft>
              <a:buFont typeface="Arial" pitchFamily="34" charset="0"/>
              <a:buNone/>
              <a:defRPr/>
            </a:pPr>
            <a:r>
              <a:rPr lang="es-ES" sz="2800" b="1" dirty="0">
                <a:solidFill>
                  <a:srgbClr val="800000"/>
                </a:solidFill>
                <a:latin typeface="Arial" panose="020B0604020202020204" pitchFamily="34" charset="0"/>
                <a:ea typeface="ＭＳ Ｐゴシック" pitchFamily="34" charset="-128"/>
                <a:cs typeface="Arial" panose="020B0604020202020204" pitchFamily="34" charset="0"/>
              </a:rPr>
              <a:t>OBJETIVO</a:t>
            </a:r>
            <a:endParaRPr lang="es-ES" sz="1050" b="1" dirty="0">
              <a:solidFill>
                <a:srgbClr val="800000"/>
              </a:solidFill>
              <a:latin typeface="Arial" panose="020B0604020202020204" pitchFamily="34" charset="0"/>
              <a:ea typeface="ＭＳ Ｐゴシック" pitchFamily="34" charset="-128"/>
              <a:cs typeface="Arial" panose="020B0604020202020204" pitchFamily="34" charset="0"/>
            </a:endParaRPr>
          </a:p>
        </p:txBody>
      </p:sp>
      <p:sp>
        <p:nvSpPr>
          <p:cNvPr id="9" name="Rectangle 2"/>
          <p:cNvSpPr>
            <a:spLocks noChangeArrowheads="1"/>
          </p:cNvSpPr>
          <p:nvPr/>
        </p:nvSpPr>
        <p:spPr bwMode="auto">
          <a:xfrm>
            <a:off x="508694" y="1556792"/>
            <a:ext cx="8239770" cy="1569660"/>
          </a:xfrm>
          <a:prstGeom prst="rect">
            <a:avLst/>
          </a:prstGeom>
          <a:noFill/>
          <a:ln w="9525">
            <a:noFill/>
            <a:miter lim="800000"/>
            <a:headEnd/>
            <a:tailEnd/>
          </a:ln>
        </p:spPr>
        <p:txBody>
          <a:bodyPr wrap="square">
            <a:spAutoFit/>
          </a:bodyPr>
          <a:lstStyle/>
          <a:p>
            <a:pPr algn="just" eaLnBrk="0" fontAlgn="base" hangingPunct="0">
              <a:spcBef>
                <a:spcPct val="0"/>
              </a:spcBef>
              <a:spcAft>
                <a:spcPct val="0"/>
              </a:spcAft>
              <a:defRPr/>
            </a:pPr>
            <a:r>
              <a:rPr lang="es-CO" sz="2400" dirty="0">
                <a:solidFill>
                  <a:prstClr val="black"/>
                </a:solidFill>
                <a:latin typeface="Arial" pitchFamily="34" charset="0"/>
                <a:ea typeface="Arial Unicode MS" pitchFamily="34" charset="-128"/>
                <a:cs typeface="Arial" pitchFamily="34" charset="0"/>
              </a:rPr>
              <a:t>“Por la cual se crea El Sistema Nacional de Convivencia Escolar y Formación para el Ejercicio de los Derechos Humanos, la Educación para la Sexualidad y la Prevención y Mitigación de la Violencia Escolar” </a:t>
            </a:r>
            <a:endParaRPr lang="en-US" sz="2400" dirty="0">
              <a:solidFill>
                <a:prstClr val="black"/>
              </a:solidFill>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2205311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16 Grupo"/>
          <p:cNvGrpSpPr>
            <a:grpSpLocks/>
          </p:cNvGrpSpPr>
          <p:nvPr/>
        </p:nvGrpSpPr>
        <p:grpSpPr bwMode="auto">
          <a:xfrm>
            <a:off x="34925" y="1462088"/>
            <a:ext cx="1452563" cy="1452562"/>
            <a:chOff x="7529041" y="2862561"/>
            <a:chExt cx="1452388" cy="1452388"/>
          </a:xfrm>
        </p:grpSpPr>
        <p:sp>
          <p:nvSpPr>
            <p:cNvPr id="15" name="14 Elipse"/>
            <p:cNvSpPr/>
            <p:nvPr/>
          </p:nvSpPr>
          <p:spPr>
            <a:xfrm>
              <a:off x="7529041" y="2862561"/>
              <a:ext cx="1452388" cy="1452388"/>
            </a:xfrm>
            <a:prstGeom prst="ellipse">
              <a:avLst/>
            </a:prstGeom>
          </p:spPr>
          <p:style>
            <a:lnRef idx="2">
              <a:schemeClr val="lt1">
                <a:hueOff val="0"/>
                <a:satOff val="0"/>
                <a:lumOff val="0"/>
                <a:alphaOff val="0"/>
              </a:schemeClr>
            </a:lnRef>
            <a:fillRef idx="1">
              <a:schemeClr val="accent3">
                <a:tint val="50000"/>
                <a:hueOff val="7168130"/>
                <a:satOff val="-9405"/>
                <a:lumOff val="-925"/>
                <a:alphaOff val="0"/>
              </a:schemeClr>
            </a:fillRef>
            <a:effectRef idx="0">
              <a:schemeClr val="accent3">
                <a:tint val="50000"/>
                <a:hueOff val="7168130"/>
                <a:satOff val="-9405"/>
                <a:lumOff val="-925"/>
                <a:alphaOff val="0"/>
              </a:schemeClr>
            </a:effectRef>
            <a:fontRef idx="minor">
              <a:schemeClr val="lt1">
                <a:hueOff val="0"/>
                <a:satOff val="0"/>
                <a:lumOff val="0"/>
                <a:alphaOff val="0"/>
              </a:schemeClr>
            </a:fontRef>
          </p:style>
        </p:sp>
        <p:pic>
          <p:nvPicPr>
            <p:cNvPr id="56337" name="6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3223556"/>
              <a:ext cx="1029766" cy="71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19 Rectángulo"/>
          <p:cNvSpPr/>
          <p:nvPr/>
        </p:nvSpPr>
        <p:spPr>
          <a:xfrm>
            <a:off x="4859338" y="4508500"/>
            <a:ext cx="1446212" cy="1514475"/>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6324" name="20 Rectángulo"/>
          <p:cNvSpPr>
            <a:spLocks noChangeArrowheads="1"/>
          </p:cNvSpPr>
          <p:nvPr/>
        </p:nvSpPr>
        <p:spPr bwMode="auto">
          <a:xfrm>
            <a:off x="1547813" y="1681163"/>
            <a:ext cx="31670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a:spcBef>
                <a:spcPct val="0"/>
              </a:spcBef>
              <a:buFontTx/>
              <a:buNone/>
            </a:pPr>
            <a:r>
              <a:rPr lang="es-CO" altLang="es-CO" sz="2400" u="sng">
                <a:latin typeface="Arial" pitchFamily="34" charset="0"/>
              </a:rPr>
              <a:t>Fase I</a:t>
            </a:r>
          </a:p>
          <a:p>
            <a:pPr>
              <a:spcBef>
                <a:spcPct val="0"/>
              </a:spcBef>
              <a:buFontTx/>
              <a:buNone/>
            </a:pPr>
            <a:r>
              <a:rPr lang="es-CO" altLang="es-CO" sz="2000">
                <a:latin typeface="Arial" pitchFamily="34" charset="0"/>
              </a:rPr>
              <a:t>Etapa de redacción</a:t>
            </a:r>
          </a:p>
          <a:p>
            <a:pPr>
              <a:spcBef>
                <a:spcPct val="0"/>
              </a:spcBef>
              <a:buFontTx/>
              <a:buNone/>
            </a:pPr>
            <a:r>
              <a:rPr lang="es-CO" altLang="es-CO" sz="2000">
                <a:solidFill>
                  <a:srgbClr val="800000"/>
                </a:solidFill>
                <a:latin typeface="Arial" pitchFamily="34" charset="0"/>
              </a:rPr>
              <a:t>abril 2 a julio 15 de 2013</a:t>
            </a:r>
          </a:p>
        </p:txBody>
      </p:sp>
      <p:sp>
        <p:nvSpPr>
          <p:cNvPr id="19" name="18 Rectángulo"/>
          <p:cNvSpPr/>
          <p:nvPr/>
        </p:nvSpPr>
        <p:spPr>
          <a:xfrm>
            <a:off x="4703763" y="1462088"/>
            <a:ext cx="1452562" cy="1512887"/>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6326" name="22 Rectángulo"/>
          <p:cNvSpPr>
            <a:spLocks noChangeArrowheads="1"/>
          </p:cNvSpPr>
          <p:nvPr/>
        </p:nvSpPr>
        <p:spPr bwMode="auto">
          <a:xfrm>
            <a:off x="6244655" y="1462088"/>
            <a:ext cx="3007296"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a:spcBef>
                <a:spcPct val="0"/>
              </a:spcBef>
              <a:buFontTx/>
              <a:buNone/>
            </a:pPr>
            <a:r>
              <a:rPr lang="es-CO" altLang="es-CO" sz="2400" u="sng" dirty="0">
                <a:latin typeface="Arial" pitchFamily="34" charset="0"/>
              </a:rPr>
              <a:t>Fase II</a:t>
            </a:r>
          </a:p>
          <a:p>
            <a:pPr>
              <a:spcBef>
                <a:spcPct val="0"/>
              </a:spcBef>
              <a:buFontTx/>
              <a:buNone/>
            </a:pPr>
            <a:r>
              <a:rPr lang="es-CO" altLang="es-CO" sz="1800" dirty="0">
                <a:latin typeface="Arial" pitchFamily="34" charset="0"/>
              </a:rPr>
              <a:t>Revisión y consulta</a:t>
            </a:r>
          </a:p>
          <a:p>
            <a:pPr>
              <a:spcBef>
                <a:spcPct val="0"/>
              </a:spcBef>
              <a:buFontTx/>
              <a:buNone/>
            </a:pPr>
            <a:r>
              <a:rPr lang="es-CO" altLang="es-CO" sz="1800" dirty="0">
                <a:latin typeface="Arial" pitchFamily="34" charset="0"/>
              </a:rPr>
              <a:t>Encuentros Regionales</a:t>
            </a:r>
          </a:p>
          <a:p>
            <a:pPr>
              <a:spcBef>
                <a:spcPct val="0"/>
              </a:spcBef>
              <a:buFontTx/>
              <a:buNone/>
            </a:pPr>
            <a:r>
              <a:rPr lang="es-CO" altLang="es-CO" sz="1800" dirty="0">
                <a:solidFill>
                  <a:srgbClr val="800000"/>
                </a:solidFill>
                <a:latin typeface="Arial" pitchFamily="34" charset="0"/>
              </a:rPr>
              <a:t>julio 15 a agosto 5 de 2013</a:t>
            </a:r>
          </a:p>
        </p:txBody>
      </p:sp>
      <p:sp>
        <p:nvSpPr>
          <p:cNvPr id="56327" name="23 Rectángulo"/>
          <p:cNvSpPr>
            <a:spLocks noChangeArrowheads="1"/>
          </p:cNvSpPr>
          <p:nvPr/>
        </p:nvSpPr>
        <p:spPr bwMode="auto">
          <a:xfrm>
            <a:off x="6364288" y="4437063"/>
            <a:ext cx="2887662"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a:spcBef>
                <a:spcPct val="0"/>
              </a:spcBef>
              <a:buFontTx/>
              <a:buNone/>
            </a:pPr>
            <a:r>
              <a:rPr lang="es-CO" altLang="es-CO" sz="2400" u="sng" dirty="0">
                <a:latin typeface="Arial" pitchFamily="34" charset="0"/>
              </a:rPr>
              <a:t>Fase III</a:t>
            </a:r>
          </a:p>
          <a:p>
            <a:pPr>
              <a:spcBef>
                <a:spcPct val="0"/>
              </a:spcBef>
              <a:buFontTx/>
              <a:buNone/>
            </a:pPr>
            <a:r>
              <a:rPr lang="es-CO" altLang="es-CO" sz="1800" dirty="0">
                <a:latin typeface="Arial" pitchFamily="34" charset="0"/>
              </a:rPr>
              <a:t>Etapa de expedición</a:t>
            </a:r>
          </a:p>
          <a:p>
            <a:pPr>
              <a:spcBef>
                <a:spcPct val="0"/>
              </a:spcBef>
              <a:buFontTx/>
              <a:buNone/>
            </a:pPr>
            <a:r>
              <a:rPr lang="es-CO" altLang="es-CO" sz="1800" dirty="0">
                <a:latin typeface="Arial" pitchFamily="34" charset="0"/>
              </a:rPr>
              <a:t>Decreto Reglamentario </a:t>
            </a:r>
          </a:p>
          <a:p>
            <a:pPr>
              <a:spcBef>
                <a:spcPct val="0"/>
              </a:spcBef>
              <a:buFontTx/>
              <a:buNone/>
            </a:pPr>
            <a:r>
              <a:rPr lang="es-CO" altLang="es-CO" sz="1800" dirty="0" smtClean="0">
                <a:solidFill>
                  <a:srgbClr val="800000"/>
                </a:solidFill>
                <a:latin typeface="Arial" pitchFamily="34" charset="0"/>
              </a:rPr>
              <a:t>11 de septiembre 2013 </a:t>
            </a:r>
            <a:r>
              <a:rPr lang="es-CO" altLang="es-ES" sz="1800" dirty="0" smtClean="0">
                <a:solidFill>
                  <a:srgbClr val="800000"/>
                </a:solidFill>
                <a:latin typeface="Arial" pitchFamily="34" charset="0"/>
              </a:rPr>
              <a:t>“</a:t>
            </a:r>
            <a:r>
              <a:rPr lang="es-CO" altLang="ja-JP" sz="2100" dirty="0" smtClean="0">
                <a:solidFill>
                  <a:srgbClr val="800000"/>
                </a:solidFill>
                <a:latin typeface="Arial" pitchFamily="34" charset="0"/>
              </a:rPr>
              <a:t>Semana </a:t>
            </a:r>
            <a:r>
              <a:rPr lang="es-CO" altLang="ja-JP" sz="2100" dirty="0">
                <a:solidFill>
                  <a:srgbClr val="800000"/>
                </a:solidFill>
                <a:latin typeface="Arial" pitchFamily="34" charset="0"/>
              </a:rPr>
              <a:t>por la Paz</a:t>
            </a:r>
            <a:r>
              <a:rPr lang="es-CO" altLang="es-ES" sz="2100" dirty="0">
                <a:solidFill>
                  <a:srgbClr val="800000"/>
                </a:solidFill>
                <a:latin typeface="Arial" pitchFamily="34" charset="0"/>
              </a:rPr>
              <a:t>”</a:t>
            </a:r>
            <a:endParaRPr lang="es-CO" altLang="es-CO" sz="2100" dirty="0">
              <a:solidFill>
                <a:srgbClr val="800000"/>
              </a:solidFill>
              <a:latin typeface="Arial" pitchFamily="34" charset="0"/>
            </a:endParaRPr>
          </a:p>
        </p:txBody>
      </p:sp>
      <p:grpSp>
        <p:nvGrpSpPr>
          <p:cNvPr id="56328" name="29 Grupo"/>
          <p:cNvGrpSpPr>
            <a:grpSpLocks/>
          </p:cNvGrpSpPr>
          <p:nvPr/>
        </p:nvGrpSpPr>
        <p:grpSpPr bwMode="auto">
          <a:xfrm>
            <a:off x="34925" y="4508500"/>
            <a:ext cx="1452563" cy="1452563"/>
            <a:chOff x="6648004" y="4383082"/>
            <a:chExt cx="1452388" cy="1452388"/>
          </a:xfrm>
        </p:grpSpPr>
        <p:sp>
          <p:nvSpPr>
            <p:cNvPr id="26" name="25 Elipse"/>
            <p:cNvSpPr/>
            <p:nvPr/>
          </p:nvSpPr>
          <p:spPr>
            <a:xfrm>
              <a:off x="6648004" y="4383082"/>
              <a:ext cx="1452388" cy="1452388"/>
            </a:xfrm>
            <a:prstGeom prst="ellipse">
              <a:avLst/>
            </a:prstGeom>
          </p:spPr>
          <p:style>
            <a:lnRef idx="2">
              <a:schemeClr val="lt1">
                <a:hueOff val="0"/>
                <a:satOff val="0"/>
                <a:lumOff val="0"/>
                <a:alphaOff val="0"/>
              </a:schemeClr>
            </a:lnRef>
            <a:fillRef idx="1">
              <a:schemeClr val="accent3">
                <a:tint val="50000"/>
                <a:hueOff val="10752195"/>
                <a:satOff val="-14108"/>
                <a:lumOff val="-1388"/>
                <a:alphaOff val="0"/>
              </a:schemeClr>
            </a:fillRef>
            <a:effectRef idx="0">
              <a:schemeClr val="accent3">
                <a:tint val="50000"/>
                <a:hueOff val="10752195"/>
                <a:satOff val="-14108"/>
                <a:lumOff val="-1388"/>
                <a:alphaOff val="0"/>
              </a:schemeClr>
            </a:effectRef>
            <a:fontRef idx="minor">
              <a:schemeClr val="lt1">
                <a:hueOff val="0"/>
                <a:satOff val="0"/>
                <a:lumOff val="0"/>
                <a:alphaOff val="0"/>
              </a:schemeClr>
            </a:fontRef>
          </p:style>
        </p:sp>
        <p:pic>
          <p:nvPicPr>
            <p:cNvPr id="56335" name="5 Im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077" y="4743122"/>
              <a:ext cx="10080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9" name="30 Rectángulo"/>
          <p:cNvSpPr>
            <a:spLocks noChangeArrowheads="1"/>
          </p:cNvSpPr>
          <p:nvPr/>
        </p:nvSpPr>
        <p:spPr bwMode="auto">
          <a:xfrm>
            <a:off x="1546225" y="4005263"/>
            <a:ext cx="31575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8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8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8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8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84" charset="-128"/>
              </a:defRPr>
            </a:lvl9pPr>
          </a:lstStyle>
          <a:p>
            <a:pPr>
              <a:spcBef>
                <a:spcPct val="0"/>
              </a:spcBef>
              <a:buFontTx/>
              <a:buNone/>
            </a:pPr>
            <a:r>
              <a:rPr lang="es-CO" altLang="es-CO" sz="2400" u="sng" dirty="0">
                <a:latin typeface="Arial" pitchFamily="34" charset="0"/>
              </a:rPr>
              <a:t>Fase IV </a:t>
            </a:r>
          </a:p>
          <a:p>
            <a:pPr>
              <a:spcBef>
                <a:spcPct val="0"/>
              </a:spcBef>
              <a:buFontTx/>
              <a:buNone/>
            </a:pPr>
            <a:r>
              <a:rPr lang="es-CO" altLang="es-CO" sz="1800" dirty="0">
                <a:latin typeface="Arial" pitchFamily="34" charset="0"/>
              </a:rPr>
              <a:t>Acompañamiento para la implementación de la ley y su decreto reglamentario a las SE y a las IE</a:t>
            </a:r>
          </a:p>
          <a:p>
            <a:pPr>
              <a:spcBef>
                <a:spcPct val="0"/>
              </a:spcBef>
              <a:buFontTx/>
              <a:buNone/>
            </a:pPr>
            <a:r>
              <a:rPr lang="es-CO" altLang="es-CO" sz="1800" dirty="0">
                <a:solidFill>
                  <a:srgbClr val="800000"/>
                </a:solidFill>
                <a:latin typeface="Arial" pitchFamily="34" charset="0"/>
              </a:rPr>
              <a:t>Septiembre de 2013 –  julio de 2014</a:t>
            </a:r>
          </a:p>
        </p:txBody>
      </p:sp>
      <p:sp>
        <p:nvSpPr>
          <p:cNvPr id="34" name="33 Flecha abajo"/>
          <p:cNvSpPr/>
          <p:nvPr/>
        </p:nvSpPr>
        <p:spPr>
          <a:xfrm rot="16200000">
            <a:off x="3651910" y="1457207"/>
            <a:ext cx="555794" cy="73183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s-CO"/>
          </a:p>
        </p:txBody>
      </p:sp>
      <p:sp>
        <p:nvSpPr>
          <p:cNvPr id="36" name="35 Flecha abajo"/>
          <p:cNvSpPr/>
          <p:nvPr/>
        </p:nvSpPr>
        <p:spPr>
          <a:xfrm rot="5400000">
            <a:off x="4461469" y="4033813"/>
            <a:ext cx="506809" cy="731837"/>
          </a:xfrm>
          <a:prstGeom prst="downArrow">
            <a:avLst>
              <a:gd name="adj1" fmla="val 50000"/>
              <a:gd name="adj2" fmla="val 43403"/>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CO"/>
          </a:p>
        </p:txBody>
      </p:sp>
      <p:sp>
        <p:nvSpPr>
          <p:cNvPr id="37" name="36 Flecha abajo"/>
          <p:cNvSpPr/>
          <p:nvPr/>
        </p:nvSpPr>
        <p:spPr>
          <a:xfrm>
            <a:off x="7554206" y="3046000"/>
            <a:ext cx="507826" cy="731838"/>
          </a:xfrm>
          <a:prstGeom prst="down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s-CO"/>
          </a:p>
        </p:txBody>
      </p:sp>
      <p:sp>
        <p:nvSpPr>
          <p:cNvPr id="18" name="6 Rectángulo"/>
          <p:cNvSpPr/>
          <p:nvPr/>
        </p:nvSpPr>
        <p:spPr>
          <a:xfrm>
            <a:off x="1547813" y="236538"/>
            <a:ext cx="7561262" cy="890587"/>
          </a:xfrm>
          <a:prstGeom prst="rect">
            <a:avLst/>
          </a:prstGeom>
        </p:spPr>
        <p:txBody>
          <a:bodyPr anchor="ctr">
            <a:spAutoFit/>
          </a:bodyPr>
          <a:lstStyle>
            <a:lvl1pPr marL="342900" indent="-342900">
              <a:defRPr sz="2400" b="1">
                <a:solidFill>
                  <a:schemeClr val="tx1"/>
                </a:solidFill>
                <a:latin typeface="Arial" pitchFamily="34" charset="0"/>
                <a:ea typeface="ＭＳ Ｐゴシック" pitchFamily="-84" charset="-128"/>
              </a:defRPr>
            </a:lvl1pPr>
            <a:lvl2pPr marL="742950" indent="-285750">
              <a:defRPr sz="2400" b="1">
                <a:solidFill>
                  <a:schemeClr val="tx1"/>
                </a:solidFill>
                <a:latin typeface="Arial" pitchFamily="34" charset="0"/>
                <a:ea typeface="ＭＳ Ｐゴシック" pitchFamily="-84" charset="-128"/>
              </a:defRPr>
            </a:lvl2pPr>
            <a:lvl3pPr marL="1143000" indent="-228600">
              <a:defRPr sz="2400" b="1">
                <a:solidFill>
                  <a:schemeClr val="tx1"/>
                </a:solidFill>
                <a:latin typeface="Arial" pitchFamily="34" charset="0"/>
                <a:ea typeface="ＭＳ Ｐゴシック" pitchFamily="-84" charset="-128"/>
              </a:defRPr>
            </a:lvl3pPr>
            <a:lvl4pPr marL="1600200" indent="-228600">
              <a:defRPr sz="2400" b="1">
                <a:solidFill>
                  <a:schemeClr val="tx1"/>
                </a:solidFill>
                <a:latin typeface="Arial" pitchFamily="34" charset="0"/>
                <a:ea typeface="ＭＳ Ｐゴシック" pitchFamily="-84" charset="-128"/>
              </a:defRPr>
            </a:lvl4pPr>
            <a:lvl5pPr>
              <a:defRPr sz="2400" b="1">
                <a:solidFill>
                  <a:schemeClr val="tx1"/>
                </a:solidFill>
                <a:latin typeface="Arial" pitchFamily="34" charset="0"/>
                <a:ea typeface="ＭＳ Ｐゴシック" pitchFamily="-84" charset="-128"/>
              </a:defRPr>
            </a:lvl5pPr>
            <a:lvl6pPr eaLnBrk="0" fontAlgn="base" hangingPunct="0">
              <a:spcBef>
                <a:spcPct val="0"/>
              </a:spcBef>
              <a:spcAft>
                <a:spcPct val="0"/>
              </a:spcAft>
              <a:defRPr sz="2400" b="1">
                <a:solidFill>
                  <a:schemeClr val="tx1"/>
                </a:solidFill>
                <a:latin typeface="Arial" pitchFamily="34" charset="0"/>
                <a:ea typeface="ＭＳ Ｐゴシック" pitchFamily="-84" charset="-128"/>
              </a:defRPr>
            </a:lvl6pPr>
            <a:lvl7pPr eaLnBrk="0" fontAlgn="base" hangingPunct="0">
              <a:spcBef>
                <a:spcPct val="0"/>
              </a:spcBef>
              <a:spcAft>
                <a:spcPct val="0"/>
              </a:spcAft>
              <a:defRPr sz="2400" b="1">
                <a:solidFill>
                  <a:schemeClr val="tx1"/>
                </a:solidFill>
                <a:latin typeface="Arial" pitchFamily="34" charset="0"/>
                <a:ea typeface="ＭＳ Ｐゴシック" pitchFamily="-84" charset="-128"/>
              </a:defRPr>
            </a:lvl7pPr>
            <a:lvl8pPr eaLnBrk="0" fontAlgn="base" hangingPunct="0">
              <a:spcBef>
                <a:spcPct val="0"/>
              </a:spcBef>
              <a:spcAft>
                <a:spcPct val="0"/>
              </a:spcAft>
              <a:defRPr sz="2400" b="1">
                <a:solidFill>
                  <a:schemeClr val="tx1"/>
                </a:solidFill>
                <a:latin typeface="Arial" pitchFamily="34" charset="0"/>
                <a:ea typeface="ＭＳ Ｐゴシック" pitchFamily="-84" charset="-128"/>
              </a:defRPr>
            </a:lvl8pPr>
            <a:lvl9pPr eaLnBrk="0" fontAlgn="base" hangingPunct="0">
              <a:spcBef>
                <a:spcPct val="0"/>
              </a:spcBef>
              <a:spcAft>
                <a:spcPct val="0"/>
              </a:spcAft>
              <a:defRPr sz="2400" b="1">
                <a:solidFill>
                  <a:schemeClr val="tx1"/>
                </a:solidFill>
                <a:latin typeface="Arial" pitchFamily="34" charset="0"/>
                <a:ea typeface="ＭＳ Ｐゴシック" pitchFamily="-84" charset="-128"/>
              </a:defRPr>
            </a:lvl9pPr>
          </a:lstStyle>
          <a:p>
            <a:pPr lvl="4" algn="r" eaLnBrk="1" hangingPunct="1">
              <a:lnSpc>
                <a:spcPts val="3000"/>
              </a:lnSpc>
              <a:buFont typeface="Arial" pitchFamily="34" charset="0"/>
              <a:buNone/>
              <a:defRPr/>
            </a:pPr>
            <a:r>
              <a:rPr lang="es-CO" altLang="es-CO" sz="3200" smtClean="0">
                <a:solidFill>
                  <a:srgbClr val="800000"/>
                </a:solidFill>
                <a:effectLst>
                  <a:outerShdw blurRad="38100" dist="38100" dir="2700000" algn="tl">
                    <a:srgbClr val="C0C0C0"/>
                  </a:outerShdw>
                </a:effectLst>
                <a:cs typeface="Arial" pitchFamily="34" charset="0"/>
              </a:rPr>
              <a:t>Reglamentación Ley</a:t>
            </a:r>
          </a:p>
          <a:p>
            <a:pPr lvl="4" algn="r" eaLnBrk="1" hangingPunct="1">
              <a:lnSpc>
                <a:spcPts val="3000"/>
              </a:lnSpc>
              <a:buFont typeface="Arial" pitchFamily="34" charset="0"/>
              <a:buNone/>
              <a:defRPr/>
            </a:pPr>
            <a:r>
              <a:rPr lang="es-CO" altLang="es-CO" sz="3200" smtClean="0">
                <a:solidFill>
                  <a:srgbClr val="800000"/>
                </a:solidFill>
                <a:effectLst>
                  <a:outerShdw blurRad="38100" dist="38100" dir="2700000" algn="tl">
                    <a:srgbClr val="C0C0C0"/>
                  </a:outerShdw>
                </a:effectLst>
                <a:cs typeface="Arial" pitchFamily="34" charset="0"/>
              </a:rPr>
              <a:t> de Convivencia</a:t>
            </a:r>
            <a:endParaRPr lang="en-US" altLang="es-CO" sz="3200" smtClean="0">
              <a:solidFill>
                <a:srgbClr val="800000"/>
              </a:solidFill>
              <a:effectLst>
                <a:outerShdw blurRad="38100" dist="38100" dir="2700000" algn="tl">
                  <a:srgbClr val="C0C0C0"/>
                </a:outerShdw>
              </a:effectLst>
              <a:cs typeface="Arial" pitchFamily="34" charset="0"/>
            </a:endParaRPr>
          </a:p>
        </p:txBody>
      </p:sp>
    </p:spTree>
    <p:extLst>
      <p:ext uri="{BB962C8B-B14F-4D97-AF65-F5344CB8AC3E}">
        <p14:creationId xmlns:p14="http://schemas.microsoft.com/office/powerpoint/2010/main" val="305568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2771775" y="260350"/>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r>
              <a:rPr lang="es-CO" sz="3200" dirty="0" smtClean="0">
                <a:solidFill>
                  <a:srgbClr val="800000"/>
                </a:solidFill>
                <a:cs typeface="Arial" pitchFamily="34" charset="0"/>
              </a:rPr>
              <a:t>Actividad 1</a:t>
            </a:r>
            <a:endParaRPr lang="es-CO" sz="3200" dirty="0">
              <a:solidFill>
                <a:srgbClr val="800000"/>
              </a:solidFill>
              <a:cs typeface="Arial" pitchFamily="34" charset="0"/>
            </a:endParaRPr>
          </a:p>
        </p:txBody>
      </p:sp>
      <p:sp>
        <p:nvSpPr>
          <p:cNvPr id="21507" name="4 CuadroTexto"/>
          <p:cNvSpPr txBox="1">
            <a:spLocks noChangeArrowheads="1"/>
          </p:cNvSpPr>
          <p:nvPr/>
        </p:nvSpPr>
        <p:spPr bwMode="auto">
          <a:xfrm>
            <a:off x="620712" y="2325803"/>
            <a:ext cx="430212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r>
              <a:rPr lang="es-CO" sz="3200" dirty="0" smtClean="0">
                <a:solidFill>
                  <a:srgbClr val="800000"/>
                </a:solidFill>
                <a:cs typeface="Arial" pitchFamily="34" charset="0"/>
              </a:rPr>
              <a:t>PRESENTACIÓN DE LA JORNADA Y ORIENTACIONES METODOLÓGICAS</a:t>
            </a:r>
            <a:endParaRPr lang="es-CO" sz="3200" dirty="0">
              <a:solidFill>
                <a:srgbClr val="800000"/>
              </a:solidFill>
              <a:cs typeface="Arial" pitchFamily="34" charset="0"/>
            </a:endParaRPr>
          </a:p>
        </p:txBody>
      </p:sp>
      <p:pic>
        <p:nvPicPr>
          <p:cNvPr id="5" name="Imagen 2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8811" y="2325803"/>
            <a:ext cx="3705802" cy="266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961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412776"/>
            <a:ext cx="6408712" cy="936104"/>
          </a:xfrm>
        </p:spPr>
        <p:txBody>
          <a:bodyPr/>
          <a:lstStyle/>
          <a:p>
            <a:pPr algn="l">
              <a:defRPr/>
            </a:pPr>
            <a:r>
              <a:rPr lang="es-MX" sz="2800" b="1" dirty="0" smtClean="0">
                <a:ea typeface="ＭＳ Ｐゴシック" pitchFamily="34" charset="-128"/>
                <a:cs typeface="+mn-cs"/>
              </a:rPr>
              <a:t>Decreto 1965 de 2013</a:t>
            </a:r>
            <a:r>
              <a:rPr lang="es-MX" sz="2400" b="1" dirty="0" smtClean="0">
                <a:ea typeface="ＭＳ Ｐゴシック" pitchFamily="34" charset="-128"/>
                <a:cs typeface="+mn-cs"/>
              </a:rPr>
              <a:t/>
            </a:r>
            <a:br>
              <a:rPr lang="es-MX" sz="2400" b="1" dirty="0" smtClean="0">
                <a:ea typeface="ＭＳ Ｐゴシック" pitchFamily="34" charset="-128"/>
                <a:cs typeface="+mn-cs"/>
              </a:rPr>
            </a:br>
            <a:r>
              <a:rPr lang="es-CO" sz="2400" b="1" dirty="0" smtClean="0">
                <a:ea typeface="ＭＳ Ｐゴシック" pitchFamily="34" charset="-128"/>
                <a:cs typeface="+mn-cs"/>
              </a:rPr>
              <a:t>Reglamenta la Ley 1620 de 2013. </a:t>
            </a:r>
            <a:r>
              <a:rPr lang="es-MX" sz="2400" b="1" dirty="0" smtClean="0">
                <a:ea typeface="ＭＳ Ｐゴシック" pitchFamily="34" charset="-128"/>
                <a:cs typeface="+mn-cs"/>
              </a:rPr>
              <a:t/>
            </a:r>
            <a:br>
              <a:rPr lang="es-MX" sz="2400" b="1" dirty="0" smtClean="0">
                <a:ea typeface="ＭＳ Ｐゴシック" pitchFamily="34" charset="-128"/>
                <a:cs typeface="+mn-cs"/>
              </a:rPr>
            </a:br>
            <a:endParaRPr lang="es-MX" sz="2400" b="1" dirty="0">
              <a:ea typeface="ＭＳ Ｐゴシック" pitchFamily="34" charset="-128"/>
              <a:cs typeface="+mn-cs"/>
            </a:endParaRPr>
          </a:p>
        </p:txBody>
      </p:sp>
      <p:sp>
        <p:nvSpPr>
          <p:cNvPr id="3" name="2 Marcador de contenido"/>
          <p:cNvSpPr>
            <a:spLocks noGrp="1"/>
          </p:cNvSpPr>
          <p:nvPr>
            <p:ph idx="1"/>
          </p:nvPr>
        </p:nvSpPr>
        <p:spPr>
          <a:xfrm>
            <a:off x="515742" y="2505498"/>
            <a:ext cx="8229600" cy="3744094"/>
          </a:xfrm>
        </p:spPr>
        <p:txBody>
          <a:bodyPr/>
          <a:lstStyle/>
          <a:p>
            <a:pPr algn="just">
              <a:buNone/>
              <a:defRPr/>
            </a:pPr>
            <a:r>
              <a:rPr lang="es-MX" sz="2400" dirty="0" smtClean="0"/>
              <a:t>	Aplica en </a:t>
            </a:r>
            <a:r>
              <a:rPr lang="es-MX" sz="2400" b="1" dirty="0" smtClean="0">
                <a:solidFill>
                  <a:srgbClr val="800000"/>
                </a:solidFill>
              </a:rPr>
              <a:t>todos los establecimientos educativos</a:t>
            </a:r>
            <a:r>
              <a:rPr lang="es-MX" sz="2400" b="1" dirty="0" smtClean="0"/>
              <a:t> </a:t>
            </a:r>
            <a:r>
              <a:rPr lang="es-MX" sz="2400" dirty="0" smtClean="0"/>
              <a:t>oficiales y no oficiales de educación preescolar, básica y media del territorio nacional.</a:t>
            </a:r>
          </a:p>
          <a:p>
            <a:pPr marL="0" indent="0" algn="just">
              <a:buFont typeface="Arial" pitchFamily="34" charset="0"/>
              <a:buNone/>
              <a:defRPr/>
            </a:pPr>
            <a:endParaRPr lang="es-MX" sz="1400" b="1" dirty="0" smtClean="0"/>
          </a:p>
          <a:p>
            <a:pPr algn="just">
              <a:buNone/>
              <a:defRPr/>
            </a:pPr>
            <a:r>
              <a:rPr lang="es-MX" sz="2400" dirty="0" smtClean="0"/>
              <a:t>	A </a:t>
            </a:r>
            <a:r>
              <a:rPr lang="es-MX" sz="2400" b="1" dirty="0" smtClean="0">
                <a:solidFill>
                  <a:srgbClr val="800000"/>
                </a:solidFill>
              </a:rPr>
              <a:t>todas las instancias </a:t>
            </a:r>
            <a:r>
              <a:rPr lang="es-MX" sz="2400" dirty="0" smtClean="0"/>
              <a:t>que conforman el Sistema Nacional de Convivencia Escolar</a:t>
            </a:r>
          </a:p>
          <a:p>
            <a:pPr marL="0" indent="0" algn="just">
              <a:buFont typeface="Arial" pitchFamily="34" charset="0"/>
              <a:buNone/>
              <a:defRPr/>
            </a:pPr>
            <a:endParaRPr lang="es-MX" sz="1400" b="1" dirty="0" smtClean="0"/>
          </a:p>
          <a:p>
            <a:pPr algn="just">
              <a:buNone/>
              <a:defRPr/>
            </a:pPr>
            <a:r>
              <a:rPr lang="es-MX" sz="2400" dirty="0" smtClean="0"/>
              <a:t>	A</a:t>
            </a:r>
            <a:r>
              <a:rPr lang="es-MX" sz="2400" b="1" dirty="0" smtClean="0"/>
              <a:t> </a:t>
            </a:r>
            <a:r>
              <a:rPr lang="es-MX" sz="2400" dirty="0" smtClean="0"/>
              <a:t>la</a:t>
            </a:r>
            <a:r>
              <a:rPr lang="es-MX" sz="2400" b="1" dirty="0" smtClean="0"/>
              <a:t> </a:t>
            </a:r>
            <a:r>
              <a:rPr lang="es-MX" sz="2400" b="1" dirty="0" smtClean="0">
                <a:solidFill>
                  <a:srgbClr val="800000"/>
                </a:solidFill>
              </a:rPr>
              <a:t>familia</a:t>
            </a:r>
            <a:r>
              <a:rPr lang="es-MX" sz="2400" b="1" dirty="0" smtClean="0"/>
              <a:t>, </a:t>
            </a:r>
            <a:r>
              <a:rPr lang="es-MX" sz="2400" dirty="0" smtClean="0"/>
              <a:t>la </a:t>
            </a:r>
            <a:r>
              <a:rPr lang="es-MX" sz="2400" b="1" dirty="0" smtClean="0">
                <a:solidFill>
                  <a:srgbClr val="800000"/>
                </a:solidFill>
              </a:rPr>
              <a:t>sociedad</a:t>
            </a:r>
            <a:r>
              <a:rPr lang="es-MX" sz="2400" dirty="0" smtClean="0"/>
              <a:t> y a los demás actores que participan en la </a:t>
            </a:r>
            <a:r>
              <a:rPr lang="es-MX" sz="2400" b="1" dirty="0" smtClean="0"/>
              <a:t>Ruta de Atención Integral</a:t>
            </a:r>
            <a:r>
              <a:rPr lang="es-MX" sz="2400" dirty="0" smtClean="0"/>
              <a:t>. </a:t>
            </a:r>
            <a:endParaRPr lang="es-MX" sz="2400" dirty="0"/>
          </a:p>
        </p:txBody>
      </p:sp>
      <p:sp>
        <p:nvSpPr>
          <p:cNvPr id="4" name="3 Cheurón"/>
          <p:cNvSpPr>
            <a:spLocks noChangeArrowheads="1"/>
          </p:cNvSpPr>
          <p:nvPr/>
        </p:nvSpPr>
        <p:spPr bwMode="auto">
          <a:xfrm>
            <a:off x="338254" y="2747217"/>
            <a:ext cx="240413" cy="249735"/>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sp>
        <p:nvSpPr>
          <p:cNvPr id="5" name="4 Cheurón"/>
          <p:cNvSpPr>
            <a:spLocks noChangeArrowheads="1"/>
          </p:cNvSpPr>
          <p:nvPr/>
        </p:nvSpPr>
        <p:spPr bwMode="auto">
          <a:xfrm>
            <a:off x="366316" y="4086024"/>
            <a:ext cx="240413" cy="249735"/>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sp>
        <p:nvSpPr>
          <p:cNvPr id="6" name="5 Cheurón"/>
          <p:cNvSpPr>
            <a:spLocks noChangeArrowheads="1"/>
          </p:cNvSpPr>
          <p:nvPr/>
        </p:nvSpPr>
        <p:spPr bwMode="auto">
          <a:xfrm>
            <a:off x="371147" y="5148984"/>
            <a:ext cx="240413" cy="249735"/>
          </a:xfrm>
          <a:prstGeom prst="chevron">
            <a:avLst>
              <a:gd name="adj" fmla="val 50002"/>
            </a:avLst>
          </a:prstGeom>
          <a:solidFill>
            <a:srgbClr val="333399"/>
          </a:solidFill>
          <a:ln>
            <a:noFill/>
          </a:ln>
          <a:effectLst>
            <a:innerShdw blurRad="63500" dist="50800" dir="18900000">
              <a:prstClr val="black">
                <a:alpha val="50000"/>
              </a:prstClr>
            </a:innerShdw>
          </a:effectLst>
          <a:extLst/>
        </p:spPr>
        <p:txBody>
          <a:bodyPr anchor="ctr"/>
          <a:lstStyle/>
          <a:p>
            <a:pPr algn="ctr" eaLnBrk="0" fontAlgn="base" hangingPunct="0">
              <a:spcBef>
                <a:spcPct val="0"/>
              </a:spcBef>
              <a:spcAft>
                <a:spcPct val="0"/>
              </a:spcAft>
              <a:defRPr/>
            </a:pPr>
            <a:endParaRPr lang="en-US" sz="2800" b="1" dirty="0">
              <a:solidFill>
                <a:prstClr val="black"/>
              </a:solidFill>
              <a:latin typeface="Arial" pitchFamily="34" charset="0"/>
              <a:ea typeface="ＭＳ Ｐゴシック" pitchFamily="34" charset="-128"/>
              <a:cs typeface="Arial" pitchFamily="34" charset="0"/>
            </a:endParaRPr>
          </a:p>
        </p:txBody>
      </p:sp>
      <p:pic>
        <p:nvPicPr>
          <p:cNvPr id="8" name="Picture 18"/>
          <p:cNvPicPr>
            <a:picLocks noChangeAspect="1" noChangeArrowheads="1"/>
          </p:cNvPicPr>
          <p:nvPr/>
        </p:nvPicPr>
        <p:blipFill>
          <a:blip r:embed="rId2" cstate="print"/>
          <a:srcRect/>
          <a:stretch>
            <a:fillRect/>
          </a:stretch>
        </p:blipFill>
        <p:spPr bwMode="auto">
          <a:xfrm>
            <a:off x="7046788" y="44624"/>
            <a:ext cx="1917700" cy="1152525"/>
          </a:xfrm>
          <a:prstGeom prst="rect">
            <a:avLst/>
          </a:prstGeom>
          <a:solidFill>
            <a:schemeClr val="bg1">
              <a:lumMod val="85000"/>
            </a:scheme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200"/>
                                  </p:stCondLst>
                                  <p:childTnLst>
                                    <p:animScale>
                                      <p:cBhvr>
                                        <p:cTn id="6" dur="100" fill="hold"/>
                                        <p:tgtEl>
                                          <p:spTgt spid="4"/>
                                        </p:tgtEl>
                                      </p:cBhvr>
                                      <p:by x="150000" y="150000"/>
                                    </p:animScale>
                                  </p:childTnLst>
                                </p:cTn>
                              </p:par>
                            </p:childTnLst>
                          </p:cTn>
                        </p:par>
                        <p:par>
                          <p:cTn id="7" fill="hold">
                            <p:stCondLst>
                              <p:cond delay="300"/>
                            </p:stCondLst>
                            <p:childTnLst>
                              <p:par>
                                <p:cTn id="8" presetID="6" presetClass="emph" presetSubtype="0" fill="hold" nodeType="afterEffect">
                                  <p:stCondLst>
                                    <p:cond delay="200"/>
                                  </p:stCondLst>
                                  <p:childTnLst>
                                    <p:animScale>
                                      <p:cBhvr>
                                        <p:cTn id="9" dur="100" fill="hold"/>
                                        <p:tgtEl>
                                          <p:spTgt spid="5"/>
                                        </p:tgtEl>
                                      </p:cBhvr>
                                      <p:by x="150000" y="150000"/>
                                    </p:animScale>
                                  </p:childTnLst>
                                </p:cTn>
                              </p:par>
                            </p:childTnLst>
                          </p:cTn>
                        </p:par>
                        <p:par>
                          <p:cTn id="10" fill="hold">
                            <p:stCondLst>
                              <p:cond delay="600"/>
                            </p:stCondLst>
                            <p:childTnLst>
                              <p:par>
                                <p:cTn id="11" presetID="6" presetClass="emph" presetSubtype="0" fill="hold" nodeType="afterEffect">
                                  <p:stCondLst>
                                    <p:cond delay="200"/>
                                  </p:stCondLst>
                                  <p:childTnLst>
                                    <p:animScale>
                                      <p:cBhvr>
                                        <p:cTn id="12" dur="1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0" y="1197149"/>
            <a:ext cx="3643313" cy="2695401"/>
          </a:xfrm>
        </p:spPr>
        <p:txBody>
          <a:bodyPr/>
          <a:lstStyle/>
          <a:p>
            <a:r>
              <a:rPr lang="es-CO" altLang="es-CO" sz="3200" b="1" dirty="0" smtClean="0"/>
              <a:t>Estructura del  Sistema Nacional de Convivencia Escolar:</a:t>
            </a:r>
          </a:p>
        </p:txBody>
      </p:sp>
      <p:sp>
        <p:nvSpPr>
          <p:cNvPr id="2" name="1 CuadroTexto"/>
          <p:cNvSpPr txBox="1"/>
          <p:nvPr/>
        </p:nvSpPr>
        <p:spPr>
          <a:xfrm>
            <a:off x="290513" y="3716338"/>
            <a:ext cx="3455987" cy="954087"/>
          </a:xfrm>
          <a:prstGeom prst="rect">
            <a:avLst/>
          </a:prstGeom>
          <a:noFill/>
        </p:spPr>
        <p:txBody>
          <a:bodyPr>
            <a:spAutoFit/>
          </a:bodyPr>
          <a:lstStyle/>
          <a:p>
            <a:pPr eaLnBrk="0" fontAlgn="base" hangingPunct="0">
              <a:spcBef>
                <a:spcPct val="0"/>
              </a:spcBef>
              <a:spcAft>
                <a:spcPct val="0"/>
              </a:spcAft>
              <a:defRPr/>
            </a:pPr>
            <a:r>
              <a:rPr lang="es-CO" sz="2800" dirty="0">
                <a:solidFill>
                  <a:prstClr val="black"/>
                </a:solidFill>
                <a:latin typeface="Arial" pitchFamily="34" charset="0"/>
                <a:ea typeface="ＭＳ Ｐゴシック" pitchFamily="34" charset="-128"/>
                <a:cs typeface="Arial" pitchFamily="34" charset="0"/>
              </a:rPr>
              <a:t>Niveles: Nacional, </a:t>
            </a:r>
            <a:br>
              <a:rPr lang="es-CO" sz="2800" dirty="0">
                <a:solidFill>
                  <a:prstClr val="black"/>
                </a:solidFill>
                <a:latin typeface="Arial" pitchFamily="34" charset="0"/>
                <a:ea typeface="ＭＳ Ｐゴシック" pitchFamily="34" charset="-128"/>
                <a:cs typeface="Arial" pitchFamily="34" charset="0"/>
              </a:rPr>
            </a:br>
            <a:r>
              <a:rPr lang="es-CO" sz="2800" dirty="0">
                <a:solidFill>
                  <a:prstClr val="black"/>
                </a:solidFill>
                <a:latin typeface="Arial" pitchFamily="34" charset="0"/>
                <a:ea typeface="ＭＳ Ｐゴシック" pitchFamily="34" charset="-128"/>
                <a:cs typeface="Arial" pitchFamily="34" charset="0"/>
              </a:rPr>
              <a:t>Territorial y Escolar.</a:t>
            </a:r>
          </a:p>
        </p:txBody>
      </p:sp>
      <p:graphicFrame>
        <p:nvGraphicFramePr>
          <p:cNvPr id="5" name="4 Diagrama"/>
          <p:cNvGraphicFramePr/>
          <p:nvPr/>
        </p:nvGraphicFramePr>
        <p:xfrm>
          <a:off x="2267744" y="1484784"/>
          <a:ext cx="68762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8"/>
          <p:cNvPicPr>
            <a:picLocks noChangeAspect="1" noChangeArrowheads="1"/>
          </p:cNvPicPr>
          <p:nvPr/>
        </p:nvPicPr>
        <p:blipFill>
          <a:blip r:embed="rId7" cstate="print"/>
          <a:srcRect/>
          <a:stretch>
            <a:fillRect/>
          </a:stretch>
        </p:blipFill>
        <p:spPr bwMode="auto">
          <a:xfrm>
            <a:off x="7046788" y="44624"/>
            <a:ext cx="1917700" cy="1152525"/>
          </a:xfrm>
          <a:prstGeom prst="rect">
            <a:avLst/>
          </a:prstGeom>
          <a:solidFill>
            <a:schemeClr val="bg1">
              <a:lumMod val="85000"/>
            </a:schemeClr>
          </a:solidFill>
          <a:ln>
            <a:noFill/>
          </a:ln>
        </p:spPr>
      </p:pic>
    </p:spTree>
    <p:extLst>
      <p:ext uri="{BB962C8B-B14F-4D97-AF65-F5344CB8AC3E}">
        <p14:creationId xmlns:p14="http://schemas.microsoft.com/office/powerpoint/2010/main" val="1869991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51520" y="1412776"/>
          <a:ext cx="8640763"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4932363" y="476250"/>
            <a:ext cx="4248150" cy="708025"/>
          </a:xfrm>
          <a:prstGeom prst="rect">
            <a:avLst/>
          </a:prstGeom>
          <a:noFill/>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defRPr/>
            </a:pPr>
            <a:r>
              <a:rPr lang="es-CO" sz="2000" smtClean="0">
                <a:solidFill>
                  <a:srgbClr val="800000"/>
                </a:solidFill>
                <a:effectLst>
                  <a:outerShdw blurRad="38100" dist="38100" dir="2700000" algn="tl">
                    <a:srgbClr val="C0C0C0"/>
                  </a:outerShdw>
                </a:effectLst>
                <a:cs typeface="Arial" pitchFamily="34" charset="0"/>
              </a:rPr>
              <a:t>HERRAMIENTAS CREADAS </a:t>
            </a:r>
          </a:p>
          <a:p>
            <a:pPr algn="ctr">
              <a:defRPr/>
            </a:pPr>
            <a:r>
              <a:rPr lang="es-CO" sz="2000" smtClean="0">
                <a:solidFill>
                  <a:srgbClr val="800000"/>
                </a:solidFill>
                <a:effectLst>
                  <a:outerShdw blurRad="38100" dist="38100" dir="2700000" algn="tl">
                    <a:srgbClr val="C0C0C0"/>
                  </a:outerShdw>
                </a:effectLst>
                <a:cs typeface="Arial" pitchFamily="34" charset="0"/>
              </a:rPr>
              <a:t>POR LA LEY </a:t>
            </a:r>
          </a:p>
        </p:txBody>
      </p:sp>
    </p:spTree>
    <p:extLst>
      <p:ext uri="{BB962C8B-B14F-4D97-AF65-F5344CB8AC3E}">
        <p14:creationId xmlns:p14="http://schemas.microsoft.com/office/powerpoint/2010/main" val="722835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CuadroTexto"/>
          <p:cNvSpPr txBox="1"/>
          <p:nvPr/>
        </p:nvSpPr>
        <p:spPr>
          <a:xfrm>
            <a:off x="5004048" y="260648"/>
            <a:ext cx="4139952" cy="1015663"/>
          </a:xfrm>
          <a:prstGeom prst="rect">
            <a:avLst/>
          </a:prstGeom>
          <a:noFill/>
        </p:spPr>
        <p:txBody>
          <a:bodyPr wrap="square">
            <a:spAutoFit/>
          </a:bodyPr>
          <a:lstStyle/>
          <a:p>
            <a:pPr algn="ctr" eaLnBrk="0" fontAlgn="base" hangingPunct="0">
              <a:spcBef>
                <a:spcPct val="0"/>
              </a:spcBef>
              <a:spcAft>
                <a:spcPct val="0"/>
              </a:spcAft>
              <a:defRPr/>
            </a:pPr>
            <a:r>
              <a:rPr lang="es-CO" sz="20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HERRAMIENTAS </a:t>
            </a:r>
            <a:r>
              <a:rPr lang="es-CO" sz="20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PARA FORTALECER LA CONVIVENCIA ESCOLAR</a:t>
            </a:r>
            <a:endParaRPr lang="es-CO" sz="20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15" name="14 Rectángulo"/>
          <p:cNvSpPr/>
          <p:nvPr/>
        </p:nvSpPr>
        <p:spPr>
          <a:xfrm>
            <a:off x="2286000" y="889844"/>
            <a:ext cx="4572000" cy="553998"/>
          </a:xfrm>
          <a:prstGeom prst="rect">
            <a:avLst/>
          </a:prstGeom>
        </p:spPr>
        <p:txBody>
          <a:bodyPr>
            <a:spAutoFit/>
          </a:bodyPr>
          <a:lstStyle/>
          <a:p>
            <a:pPr lvl="0" algn="ctr"/>
            <a:endParaRPr lang="es-CO" dirty="0" smtClean="0">
              <a:latin typeface="Arial" pitchFamily="34" charset="0"/>
              <a:cs typeface="Arial" pitchFamily="34" charset="0"/>
            </a:endParaRPr>
          </a:p>
          <a:p>
            <a:pPr lvl="0" algn="ctr"/>
            <a:r>
              <a:rPr lang="es-CO" sz="1200" dirty="0" smtClean="0">
                <a:latin typeface="Arial" pitchFamily="34" charset="0"/>
                <a:cs typeface="Arial" pitchFamily="34" charset="0"/>
              </a:rPr>
              <a:t>. </a:t>
            </a:r>
            <a:endParaRPr lang="es-CO" sz="1200" dirty="0">
              <a:latin typeface="Arial" pitchFamily="34" charset="0"/>
              <a:cs typeface="Arial" pitchFamily="34" charset="0"/>
            </a:endParaRPr>
          </a:p>
        </p:txBody>
      </p:sp>
      <p:sp>
        <p:nvSpPr>
          <p:cNvPr id="7" name="6 Flecha derecha"/>
          <p:cNvSpPr/>
          <p:nvPr/>
        </p:nvSpPr>
        <p:spPr>
          <a:xfrm>
            <a:off x="251520" y="2276872"/>
            <a:ext cx="2664296" cy="252028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O"/>
          </a:p>
        </p:txBody>
      </p:sp>
      <p:sp>
        <p:nvSpPr>
          <p:cNvPr id="8" name="7 CuadroTexto"/>
          <p:cNvSpPr txBox="1"/>
          <p:nvPr/>
        </p:nvSpPr>
        <p:spPr>
          <a:xfrm>
            <a:off x="323528" y="2996952"/>
            <a:ext cx="1872208" cy="1015663"/>
          </a:xfrm>
          <a:prstGeom prst="rect">
            <a:avLst/>
          </a:prstGeom>
          <a:noFill/>
        </p:spPr>
        <p:txBody>
          <a:bodyPr wrap="square" rtlCol="0">
            <a:spAutoFit/>
          </a:bodyPr>
          <a:lstStyle/>
          <a:p>
            <a:pPr algn="ctr"/>
            <a:r>
              <a:rPr lang="es-CO" sz="2000" b="1" dirty="0" smtClean="0"/>
              <a:t>COMITÉ ESCOLAR DE CONVIVENCIA</a:t>
            </a:r>
            <a:endParaRPr lang="es-CO" sz="2000" b="1" dirty="0"/>
          </a:p>
        </p:txBody>
      </p:sp>
      <p:grpSp>
        <p:nvGrpSpPr>
          <p:cNvPr id="9" name="8 Grupo"/>
          <p:cNvGrpSpPr/>
          <p:nvPr/>
        </p:nvGrpSpPr>
        <p:grpSpPr>
          <a:xfrm>
            <a:off x="2987824" y="1556792"/>
            <a:ext cx="5926915" cy="4568333"/>
            <a:chOff x="2612189" y="357834"/>
            <a:chExt cx="5926915" cy="4568333"/>
          </a:xfrm>
        </p:grpSpPr>
        <p:sp>
          <p:nvSpPr>
            <p:cNvPr id="12" name="11 Rectángulo redondeado"/>
            <p:cNvSpPr/>
            <p:nvPr/>
          </p:nvSpPr>
          <p:spPr>
            <a:xfrm>
              <a:off x="2612189" y="357834"/>
              <a:ext cx="5926915" cy="4568333"/>
            </a:xfrm>
            <a:prstGeom prst="roundRect">
              <a:avLst/>
            </a:prstGeom>
            <a:solidFill>
              <a:schemeClr val="accent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12 Rectángulo"/>
            <p:cNvSpPr/>
            <p:nvPr/>
          </p:nvSpPr>
          <p:spPr>
            <a:xfrm>
              <a:off x="2835197" y="580842"/>
              <a:ext cx="5480899" cy="41223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lvl="0" algn="just" defTabSz="977900">
                <a:lnSpc>
                  <a:spcPct val="90000"/>
                </a:lnSpc>
                <a:spcBef>
                  <a:spcPct val="0"/>
                </a:spcBef>
                <a:spcAft>
                  <a:spcPct val="35000"/>
                </a:spcAft>
              </a:pPr>
              <a:r>
                <a:rPr lang="es-ES" sz="2100" b="0" kern="1200" dirty="0" smtClean="0">
                  <a:solidFill>
                    <a:schemeClr val="tx1"/>
                  </a:solidFill>
                  <a:latin typeface="Arial" pitchFamily="34" charset="0"/>
                  <a:cs typeface="Arial" pitchFamily="34" charset="0"/>
                </a:rPr>
                <a:t>- Deben conformarse en </a:t>
              </a:r>
              <a:r>
                <a:rPr lang="es-ES" sz="2100" b="1" kern="1200" dirty="0" smtClean="0">
                  <a:solidFill>
                    <a:schemeClr val="tx1"/>
                  </a:solidFill>
                  <a:latin typeface="Arial" pitchFamily="34" charset="0"/>
                  <a:cs typeface="Arial" pitchFamily="34" charset="0"/>
                </a:rPr>
                <a:t>seis (6) meses, </a:t>
              </a:r>
              <a:r>
                <a:rPr lang="es-ES" sz="2100" b="0" kern="1200" dirty="0" smtClean="0">
                  <a:solidFill>
                    <a:schemeClr val="tx1"/>
                  </a:solidFill>
                  <a:latin typeface="Arial" pitchFamily="34" charset="0"/>
                  <a:cs typeface="Arial" pitchFamily="34" charset="0"/>
                </a:rPr>
                <a:t>desde la publicación del Decreto.</a:t>
              </a:r>
              <a:endParaRPr lang="es-CO" sz="2100" b="0" kern="1200" dirty="0" smtClean="0">
                <a:solidFill>
                  <a:schemeClr val="tx1"/>
                </a:solidFill>
                <a:latin typeface="Arial" pitchFamily="34" charset="0"/>
                <a:cs typeface="Arial" pitchFamily="34" charset="0"/>
              </a:endParaRPr>
            </a:p>
            <a:p>
              <a:pPr lvl="0" algn="just" defTabSz="977900">
                <a:lnSpc>
                  <a:spcPct val="90000"/>
                </a:lnSpc>
                <a:spcBef>
                  <a:spcPct val="0"/>
                </a:spcBef>
                <a:spcAft>
                  <a:spcPct val="35000"/>
                </a:spcAft>
              </a:pPr>
              <a:r>
                <a:rPr lang="es-ES" sz="2100" b="1" kern="1200" dirty="0" smtClean="0">
                  <a:solidFill>
                    <a:schemeClr val="tx1"/>
                  </a:solidFill>
                  <a:latin typeface="Arial" pitchFamily="34" charset="0"/>
                  <a:cs typeface="Arial" pitchFamily="34" charset="0"/>
                </a:rPr>
                <a:t>- Lidera </a:t>
              </a:r>
              <a:r>
                <a:rPr lang="es-ES" sz="2100" kern="1200" dirty="0" smtClean="0">
                  <a:solidFill>
                    <a:schemeClr val="tx1"/>
                  </a:solidFill>
                  <a:latin typeface="Arial" pitchFamily="34" charset="0"/>
                  <a:cs typeface="Arial" pitchFamily="34" charset="0"/>
                </a:rPr>
                <a:t>acciones para la </a:t>
              </a:r>
              <a:r>
                <a:rPr lang="es-ES" sz="2100" b="1" kern="1200" dirty="0" smtClean="0">
                  <a:solidFill>
                    <a:schemeClr val="tx1"/>
                  </a:solidFill>
                  <a:latin typeface="Arial" pitchFamily="34" charset="0"/>
                  <a:cs typeface="Arial" pitchFamily="34" charset="0"/>
                </a:rPr>
                <a:t>promoción</a:t>
              </a:r>
              <a:r>
                <a:rPr lang="es-ES" sz="2100" kern="1200" dirty="0" smtClean="0">
                  <a:solidFill>
                    <a:schemeClr val="tx1"/>
                  </a:solidFill>
                  <a:latin typeface="Arial" pitchFamily="34" charset="0"/>
                  <a:cs typeface="Arial" pitchFamily="34" charset="0"/>
                </a:rPr>
                <a:t> y fortalecimiento de la formación para la ciudadanía y el ejercicio de los DHSR; para la </a:t>
              </a:r>
              <a:r>
                <a:rPr lang="es-ES" sz="2100" b="1" kern="1200" dirty="0" smtClean="0">
                  <a:solidFill>
                    <a:schemeClr val="tx1"/>
                  </a:solidFill>
                  <a:latin typeface="Arial" pitchFamily="34" charset="0"/>
                  <a:cs typeface="Arial" pitchFamily="34" charset="0"/>
                </a:rPr>
                <a:t>prevención</a:t>
              </a:r>
              <a:r>
                <a:rPr lang="es-ES" sz="2100" kern="1200" dirty="0" smtClean="0">
                  <a:solidFill>
                    <a:schemeClr val="tx1"/>
                  </a:solidFill>
                  <a:latin typeface="Arial" pitchFamily="34" charset="0"/>
                  <a:cs typeface="Arial" pitchFamily="34" charset="0"/>
                </a:rPr>
                <a:t>, </a:t>
              </a:r>
              <a:r>
                <a:rPr lang="es-ES" sz="2100" b="1" kern="1200" dirty="0" smtClean="0">
                  <a:solidFill>
                    <a:schemeClr val="tx1"/>
                  </a:solidFill>
                  <a:latin typeface="Arial" pitchFamily="34" charset="0"/>
                  <a:cs typeface="Arial" pitchFamily="34" charset="0"/>
                </a:rPr>
                <a:t>atención</a:t>
              </a:r>
              <a:r>
                <a:rPr lang="es-ES" sz="2100" kern="1200" dirty="0" smtClean="0">
                  <a:solidFill>
                    <a:schemeClr val="tx1"/>
                  </a:solidFill>
                  <a:latin typeface="Arial" pitchFamily="34" charset="0"/>
                  <a:cs typeface="Arial" pitchFamily="34" charset="0"/>
                </a:rPr>
                <a:t> y </a:t>
              </a:r>
              <a:r>
                <a:rPr lang="es-ES" sz="2100" b="1" kern="1200" dirty="0" smtClean="0">
                  <a:solidFill>
                    <a:schemeClr val="tx1"/>
                  </a:solidFill>
                  <a:latin typeface="Arial" pitchFamily="34" charset="0"/>
                  <a:cs typeface="Arial" pitchFamily="34" charset="0"/>
                </a:rPr>
                <a:t>seguimiento</a:t>
              </a:r>
              <a:r>
                <a:rPr lang="es-ES" sz="2100" kern="1200" dirty="0" smtClean="0">
                  <a:solidFill>
                    <a:schemeClr val="tx1"/>
                  </a:solidFill>
                  <a:latin typeface="Arial" pitchFamily="34" charset="0"/>
                  <a:cs typeface="Arial" pitchFamily="34" charset="0"/>
                </a:rPr>
                <a:t> de las situaciones que afectan la convivencia escolar.</a:t>
              </a:r>
              <a:endParaRPr lang="es-CO" sz="2100" kern="1200" dirty="0" smtClean="0">
                <a:solidFill>
                  <a:schemeClr val="tx1"/>
                </a:solidFill>
                <a:latin typeface="Arial" pitchFamily="34" charset="0"/>
                <a:cs typeface="Arial" pitchFamily="34" charset="0"/>
              </a:endParaRPr>
            </a:p>
            <a:p>
              <a:pPr lvl="0" algn="just" defTabSz="977900">
                <a:lnSpc>
                  <a:spcPct val="90000"/>
                </a:lnSpc>
                <a:spcBef>
                  <a:spcPct val="0"/>
                </a:spcBef>
                <a:spcAft>
                  <a:spcPct val="35000"/>
                </a:spcAft>
              </a:pPr>
              <a:r>
                <a:rPr lang="es-CO" sz="2100" b="1" kern="1200" dirty="0" smtClean="0">
                  <a:solidFill>
                    <a:schemeClr val="tx1"/>
                  </a:solidFill>
                  <a:latin typeface="Arial" pitchFamily="34" charset="0"/>
                  <a:cs typeface="Arial" pitchFamily="34" charset="0"/>
                </a:rPr>
                <a:t>- </a:t>
              </a:r>
              <a:r>
                <a:rPr lang="es-CO" sz="2100" kern="1200" dirty="0" smtClean="0">
                  <a:solidFill>
                    <a:schemeClr val="tx1"/>
                  </a:solidFill>
                  <a:latin typeface="Arial" pitchFamily="34" charset="0"/>
                  <a:cs typeface="Arial" pitchFamily="34" charset="0"/>
                </a:rPr>
                <a:t>Propone y viabiliza </a:t>
              </a:r>
              <a:r>
                <a:rPr lang="es-CO" sz="2100" b="1" kern="1200" dirty="0" smtClean="0">
                  <a:solidFill>
                    <a:schemeClr val="tx1"/>
                  </a:solidFill>
                  <a:latin typeface="Arial" pitchFamily="34" charset="0"/>
                  <a:cs typeface="Arial" pitchFamily="34" charset="0"/>
                </a:rPr>
                <a:t>estrategias pedagógicas </a:t>
              </a:r>
              <a:r>
                <a:rPr lang="es-CO" sz="2100" kern="1200" dirty="0" smtClean="0">
                  <a:solidFill>
                    <a:schemeClr val="tx1"/>
                  </a:solidFill>
                  <a:latin typeface="Arial" pitchFamily="34" charset="0"/>
                  <a:cs typeface="Arial" pitchFamily="34" charset="0"/>
                </a:rPr>
                <a:t>que permitan la </a:t>
              </a:r>
              <a:r>
                <a:rPr lang="es-CO" sz="2100" b="1" kern="1200" dirty="0" smtClean="0">
                  <a:solidFill>
                    <a:schemeClr val="tx1"/>
                  </a:solidFill>
                  <a:latin typeface="Arial" pitchFamily="34" charset="0"/>
                  <a:cs typeface="Arial" pitchFamily="34" charset="0"/>
                </a:rPr>
                <a:t>flexibilización del modelo pedagógico y la articulación </a:t>
              </a:r>
              <a:r>
                <a:rPr lang="es-CO" sz="2100" kern="1200" dirty="0" smtClean="0">
                  <a:solidFill>
                    <a:schemeClr val="tx1"/>
                  </a:solidFill>
                  <a:latin typeface="Arial" pitchFamily="34" charset="0"/>
                  <a:cs typeface="Arial" pitchFamily="34" charset="0"/>
                </a:rPr>
                <a:t>de diferentes </a:t>
              </a:r>
              <a:r>
                <a:rPr lang="es-CO" sz="2100" b="1" kern="1200" dirty="0" smtClean="0">
                  <a:solidFill>
                    <a:schemeClr val="tx1"/>
                  </a:solidFill>
                  <a:latin typeface="Arial" pitchFamily="34" charset="0"/>
                  <a:cs typeface="Arial" pitchFamily="34" charset="0"/>
                </a:rPr>
                <a:t>áreas de estudio</a:t>
              </a:r>
              <a:r>
                <a:rPr lang="es-CO" sz="2100" kern="1200" dirty="0" smtClean="0">
                  <a:solidFill>
                    <a:schemeClr val="tx1"/>
                  </a:solidFill>
                  <a:latin typeface="Arial" pitchFamily="34" charset="0"/>
                  <a:cs typeface="Arial" pitchFamily="34" charset="0"/>
                </a:rPr>
                <a:t>.</a:t>
              </a:r>
              <a:endParaRPr lang="es-CO" sz="2100" kern="1200" dirty="0">
                <a:solidFill>
                  <a:schemeClr val="tx1"/>
                </a:solidFill>
              </a:endParaRPr>
            </a:p>
          </p:txBody>
        </p:sp>
      </p:gr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869160"/>
            <a:ext cx="1721509" cy="140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483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rot="781129">
            <a:off x="6441912" y="2529408"/>
            <a:ext cx="2235200" cy="2235200"/>
            <a:chOff x="2880317" y="1828800"/>
            <a:chExt cx="2235200" cy="2235200"/>
          </a:xfrm>
        </p:grpSpPr>
        <p:sp>
          <p:nvSpPr>
            <p:cNvPr id="5" name=" 3"/>
            <p:cNvSpPr/>
            <p:nvPr/>
          </p:nvSpPr>
          <p:spPr>
            <a:xfrm>
              <a:off x="2880317" y="1828800"/>
              <a:ext cx="2235200" cy="2235200"/>
            </a:xfrm>
            <a:prstGeom prst="gear9">
              <a:avLst/>
            </a:prstGeom>
          </p:spPr>
          <p:style>
            <a:lnRef idx="2">
              <a:schemeClr val="accent4">
                <a:shade val="50000"/>
              </a:schemeClr>
            </a:lnRef>
            <a:fillRef idx="1">
              <a:schemeClr val="accent4"/>
            </a:fillRef>
            <a:effectRef idx="0">
              <a:schemeClr val="accent4"/>
            </a:effectRef>
            <a:fontRef idx="minor">
              <a:schemeClr val="lt1"/>
            </a:fontRef>
          </p:style>
        </p:sp>
        <p:sp>
          <p:nvSpPr>
            <p:cNvPr id="6" name=" 4"/>
            <p:cNvSpPr/>
            <p:nvPr/>
          </p:nvSpPr>
          <p:spPr>
            <a:xfrm>
              <a:off x="3095777" y="2370244"/>
              <a:ext cx="1757269" cy="1148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2400" b="1" kern="1200" dirty="0" smtClean="0"/>
                <a:t>PREVENCIÓN</a:t>
              </a:r>
              <a:endParaRPr lang="es-CO" sz="2400" b="1" kern="1200" dirty="0"/>
            </a:p>
          </p:txBody>
        </p:sp>
      </p:grpSp>
      <p:grpSp>
        <p:nvGrpSpPr>
          <p:cNvPr id="3" name="6 Grupo"/>
          <p:cNvGrpSpPr/>
          <p:nvPr/>
        </p:nvGrpSpPr>
        <p:grpSpPr>
          <a:xfrm rot="288661">
            <a:off x="4796504" y="1316046"/>
            <a:ext cx="2235200" cy="2235200"/>
            <a:chOff x="2880317" y="1828800"/>
            <a:chExt cx="2235200" cy="2235200"/>
          </a:xfrm>
        </p:grpSpPr>
        <p:sp>
          <p:nvSpPr>
            <p:cNvPr id="8" name=" 3"/>
            <p:cNvSpPr/>
            <p:nvPr/>
          </p:nvSpPr>
          <p:spPr>
            <a:xfrm>
              <a:off x="2880317" y="1828800"/>
              <a:ext cx="2235200" cy="2235200"/>
            </a:xfrm>
            <a:prstGeom prst="gear9">
              <a:avLst/>
            </a:prstGeom>
          </p:spPr>
          <p:style>
            <a:lnRef idx="2">
              <a:schemeClr val="accent2">
                <a:shade val="50000"/>
              </a:schemeClr>
            </a:lnRef>
            <a:fillRef idx="1">
              <a:schemeClr val="accent2"/>
            </a:fillRef>
            <a:effectRef idx="0">
              <a:schemeClr val="accent2"/>
            </a:effectRef>
            <a:fontRef idx="minor">
              <a:schemeClr val="lt1"/>
            </a:fontRef>
          </p:style>
        </p:sp>
        <p:sp>
          <p:nvSpPr>
            <p:cNvPr id="9" name=" 4"/>
            <p:cNvSpPr/>
            <p:nvPr/>
          </p:nvSpPr>
          <p:spPr>
            <a:xfrm>
              <a:off x="3025822" y="2394656"/>
              <a:ext cx="1955483" cy="114893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2400" b="1" kern="1200" dirty="0" smtClean="0"/>
                <a:t>PROMOCIÓN</a:t>
              </a:r>
              <a:endParaRPr lang="es-CO" sz="2400" b="1" kern="1200" dirty="0"/>
            </a:p>
          </p:txBody>
        </p:sp>
      </p:grpSp>
      <p:grpSp>
        <p:nvGrpSpPr>
          <p:cNvPr id="4" name="10 Grupo"/>
          <p:cNvGrpSpPr/>
          <p:nvPr/>
        </p:nvGrpSpPr>
        <p:grpSpPr>
          <a:xfrm rot="20590955">
            <a:off x="5126273" y="4022080"/>
            <a:ext cx="2235200" cy="2235200"/>
            <a:chOff x="2880317" y="1828800"/>
            <a:chExt cx="2235200" cy="2235200"/>
          </a:xfrm>
        </p:grpSpPr>
        <p:sp>
          <p:nvSpPr>
            <p:cNvPr id="12" name=" 3"/>
            <p:cNvSpPr/>
            <p:nvPr/>
          </p:nvSpPr>
          <p:spPr>
            <a:xfrm>
              <a:off x="2880317" y="1828800"/>
              <a:ext cx="2235200" cy="2235200"/>
            </a:xfrm>
            <a:prstGeom prst="gear9">
              <a:avLst/>
            </a:prstGeom>
          </p:spPr>
          <p:style>
            <a:lnRef idx="2">
              <a:schemeClr val="accent3">
                <a:shade val="50000"/>
              </a:schemeClr>
            </a:lnRef>
            <a:fillRef idx="1">
              <a:schemeClr val="accent3"/>
            </a:fillRef>
            <a:effectRef idx="0">
              <a:schemeClr val="accent3"/>
            </a:effectRef>
            <a:fontRef idx="minor">
              <a:schemeClr val="lt1"/>
            </a:fontRef>
          </p:style>
        </p:sp>
        <p:sp>
          <p:nvSpPr>
            <p:cNvPr id="13" name=" 4"/>
            <p:cNvSpPr/>
            <p:nvPr/>
          </p:nvSpPr>
          <p:spPr>
            <a:xfrm>
              <a:off x="3240357" y="2332856"/>
              <a:ext cx="1497795" cy="1148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2400" b="1" kern="1200" dirty="0" smtClean="0"/>
                <a:t>ATENCIÓN</a:t>
              </a:r>
              <a:endParaRPr lang="es-CO" sz="2400" b="1" kern="1200" dirty="0"/>
            </a:p>
          </p:txBody>
        </p:sp>
      </p:grpSp>
      <p:grpSp>
        <p:nvGrpSpPr>
          <p:cNvPr id="7" name="13 Grupo"/>
          <p:cNvGrpSpPr/>
          <p:nvPr/>
        </p:nvGrpSpPr>
        <p:grpSpPr>
          <a:xfrm rot="20931786">
            <a:off x="3533379" y="2861235"/>
            <a:ext cx="2235200" cy="2235200"/>
            <a:chOff x="2880317" y="1756792"/>
            <a:chExt cx="2235200" cy="2235200"/>
          </a:xfrm>
        </p:grpSpPr>
        <p:sp>
          <p:nvSpPr>
            <p:cNvPr id="15" name=" 3"/>
            <p:cNvSpPr/>
            <p:nvPr/>
          </p:nvSpPr>
          <p:spPr>
            <a:xfrm>
              <a:off x="2880317" y="1756792"/>
              <a:ext cx="2235200" cy="2235200"/>
            </a:xfrm>
            <a:prstGeom prst="gear9">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 4"/>
            <p:cNvSpPr/>
            <p:nvPr/>
          </p:nvSpPr>
          <p:spPr>
            <a:xfrm>
              <a:off x="3168349" y="2332856"/>
              <a:ext cx="1641811" cy="1148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2000" b="1" dirty="0" smtClean="0"/>
                <a:t>SEGUIMIENTO</a:t>
              </a:r>
              <a:endParaRPr lang="es-CO" sz="2000" b="1" kern="1200" dirty="0"/>
            </a:p>
          </p:txBody>
        </p:sp>
      </p:grpSp>
      <p:sp>
        <p:nvSpPr>
          <p:cNvPr id="17" name="16 Flecha curvada hacia la izquierda"/>
          <p:cNvSpPr/>
          <p:nvPr/>
        </p:nvSpPr>
        <p:spPr>
          <a:xfrm rot="340197">
            <a:off x="8347168" y="2768353"/>
            <a:ext cx="720080" cy="2304256"/>
          </a:xfrm>
          <a:prstGeom prst="curvedLeftArrow">
            <a:avLst>
              <a:gd name="adj1" fmla="val 25000"/>
              <a:gd name="adj2" fmla="val 50000"/>
              <a:gd name="adj3" fmla="val 2746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0" name="19 Flecha curvada hacia la derecha"/>
          <p:cNvSpPr/>
          <p:nvPr/>
        </p:nvSpPr>
        <p:spPr>
          <a:xfrm>
            <a:off x="3050526" y="3098459"/>
            <a:ext cx="648072" cy="1872208"/>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1" name="20 Rectángulo">
            <a:hlinkClick r:id="rId2" action="ppaction://hlinkfile"/>
          </p:cNvPr>
          <p:cNvSpPr/>
          <p:nvPr/>
        </p:nvSpPr>
        <p:spPr>
          <a:xfrm>
            <a:off x="0" y="2132856"/>
            <a:ext cx="3024138" cy="1323439"/>
          </a:xfrm>
          <a:prstGeom prst="rect">
            <a:avLst/>
          </a:prstGeom>
        </p:spPr>
        <p:txBody>
          <a:bodyPr wrap="square">
            <a:spAutoFit/>
          </a:bodyPr>
          <a:lstStyle/>
          <a:p>
            <a:pPr algn="ctr" eaLnBrk="0" fontAlgn="base" hangingPunct="0">
              <a:spcBef>
                <a:spcPct val="0"/>
              </a:spcBef>
              <a:spcAft>
                <a:spcPct val="0"/>
              </a:spcAft>
              <a:defRPr/>
            </a:pPr>
            <a:r>
              <a:rPr lang="es-CO" sz="2000" b="1" dirty="0">
                <a:solidFill>
                  <a:srgbClr val="800000"/>
                </a:solidFill>
                <a:latin typeface="Arial" pitchFamily="34" charset="0"/>
                <a:ea typeface="ＭＳ Ｐゴシック" pitchFamily="34" charset="-128"/>
                <a:cs typeface="Arial" pitchFamily="34" charset="0"/>
              </a:rPr>
              <a:t>RUTA DE ATENCIÓN INTEGRAL PARA LA CONVIVENCIA ESCOLAR</a:t>
            </a:r>
          </a:p>
        </p:txBody>
      </p:sp>
      <p:sp>
        <p:nvSpPr>
          <p:cNvPr id="22" name="21 CuadroTexto"/>
          <p:cNvSpPr txBox="1"/>
          <p:nvPr/>
        </p:nvSpPr>
        <p:spPr>
          <a:xfrm>
            <a:off x="5004048" y="260648"/>
            <a:ext cx="4139952" cy="1015663"/>
          </a:xfrm>
          <a:prstGeom prst="rect">
            <a:avLst/>
          </a:prstGeom>
          <a:noFill/>
        </p:spPr>
        <p:txBody>
          <a:bodyPr wrap="square">
            <a:spAutoFit/>
          </a:bodyPr>
          <a:lstStyle/>
          <a:p>
            <a:pPr algn="ctr" eaLnBrk="0" fontAlgn="base" hangingPunct="0">
              <a:spcBef>
                <a:spcPct val="0"/>
              </a:spcBef>
              <a:spcAft>
                <a:spcPct val="0"/>
              </a:spcAft>
              <a:defRPr/>
            </a:pPr>
            <a:r>
              <a:rPr lang="es-CO" sz="20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HERRAMIENTAS </a:t>
            </a:r>
            <a:r>
              <a:rPr lang="es-CO" sz="20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PARA FORTALECER LA CONVIVENCIA ESCOLAR</a:t>
            </a:r>
            <a:endParaRPr lang="es-CO" sz="20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23" name="22 Rectángulo"/>
          <p:cNvSpPr/>
          <p:nvPr/>
        </p:nvSpPr>
        <p:spPr>
          <a:xfrm>
            <a:off x="323937" y="3845166"/>
            <a:ext cx="2376264" cy="1477328"/>
          </a:xfrm>
          <a:prstGeom prst="rect">
            <a:avLst/>
          </a:prstGeom>
          <a:ln>
            <a:solidFill>
              <a:schemeClr val="accent2">
                <a:shade val="50000"/>
              </a:schemeClr>
            </a:solidFill>
          </a:ln>
        </p:spPr>
        <p:txBody>
          <a:bodyPr wrap="square">
            <a:spAutoFit/>
          </a:bodyPr>
          <a:lstStyle/>
          <a:p>
            <a:pPr lvl="0" algn="just"/>
            <a:r>
              <a:rPr lang="es-CO" dirty="0" smtClean="0">
                <a:solidFill>
                  <a:srgbClr val="000000"/>
                </a:solidFill>
                <a:latin typeface="Arial" pitchFamily="34" charset="0"/>
                <a:cs typeface="Arial" pitchFamily="34" charset="0"/>
              </a:rPr>
              <a:t>Incluye </a:t>
            </a:r>
            <a:r>
              <a:rPr lang="es-CO" b="1" dirty="0" smtClean="0">
                <a:solidFill>
                  <a:srgbClr val="000000"/>
                </a:solidFill>
                <a:latin typeface="Arial" pitchFamily="34" charset="0"/>
                <a:cs typeface="Arial" pitchFamily="34" charset="0"/>
              </a:rPr>
              <a:t>protocolos</a:t>
            </a:r>
            <a:r>
              <a:rPr lang="es-CO" dirty="0" smtClean="0">
                <a:solidFill>
                  <a:srgbClr val="000000"/>
                </a:solidFill>
                <a:latin typeface="Arial" pitchFamily="34" charset="0"/>
                <a:cs typeface="Arial" pitchFamily="34" charset="0"/>
              </a:rPr>
              <a:t> a seguir  en el </a:t>
            </a:r>
            <a:r>
              <a:rPr lang="es-CO" b="1" dirty="0" smtClean="0">
                <a:solidFill>
                  <a:srgbClr val="000000"/>
                </a:solidFill>
                <a:latin typeface="Arial" pitchFamily="34" charset="0"/>
                <a:cs typeface="Arial" pitchFamily="34" charset="0"/>
              </a:rPr>
              <a:t>establecimiento educativo </a:t>
            </a:r>
            <a:r>
              <a:rPr lang="es-CO" dirty="0" smtClean="0">
                <a:solidFill>
                  <a:srgbClr val="000000"/>
                </a:solidFill>
                <a:latin typeface="Arial" pitchFamily="34" charset="0"/>
                <a:cs typeface="Arial" pitchFamily="34" charset="0"/>
              </a:rPr>
              <a:t>y  a </a:t>
            </a:r>
            <a:r>
              <a:rPr lang="es-CO" b="1" dirty="0" smtClean="0">
                <a:solidFill>
                  <a:srgbClr val="000000"/>
                </a:solidFill>
                <a:latin typeface="Arial" pitchFamily="34" charset="0"/>
                <a:cs typeface="Arial" pitchFamily="34" charset="0"/>
              </a:rPr>
              <a:t>nivel intersectorial</a:t>
            </a:r>
          </a:p>
        </p:txBody>
      </p:sp>
    </p:spTree>
    <p:extLst>
      <p:ext uri="{BB962C8B-B14F-4D97-AF65-F5344CB8AC3E}">
        <p14:creationId xmlns:p14="http://schemas.microsoft.com/office/powerpoint/2010/main" val="1809627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a:hlinkClick r:id="rId2" action="ppaction://hlinkfile"/>
          </p:cNvPr>
          <p:cNvSpPr/>
          <p:nvPr/>
        </p:nvSpPr>
        <p:spPr>
          <a:xfrm>
            <a:off x="251520" y="1340768"/>
            <a:ext cx="8568952" cy="646331"/>
          </a:xfrm>
          <a:prstGeom prst="rect">
            <a:avLst/>
          </a:prstGeom>
        </p:spPr>
        <p:txBody>
          <a:bodyPr wrap="square">
            <a:spAutoFit/>
          </a:bodyPr>
          <a:lstStyle/>
          <a:p>
            <a:pPr algn="ctr" eaLnBrk="0" fontAlgn="base" hangingPunct="0">
              <a:spcBef>
                <a:spcPct val="0"/>
              </a:spcBef>
              <a:spcAft>
                <a:spcPct val="0"/>
              </a:spcAft>
              <a:defRPr/>
            </a:pPr>
            <a:r>
              <a:rPr lang="es-CO" b="1" dirty="0" smtClean="0">
                <a:solidFill>
                  <a:srgbClr val="800000"/>
                </a:solidFill>
                <a:latin typeface="Arial" pitchFamily="34" charset="0"/>
                <a:ea typeface="ＭＳ Ｐゴシック" pitchFamily="34" charset="-128"/>
                <a:cs typeface="Arial" pitchFamily="34" charset="0"/>
              </a:rPr>
              <a:t>SITUACIONES QUE AFECTAN LA CONVIVENCIA ESCOLAR </a:t>
            </a:r>
          </a:p>
          <a:p>
            <a:pPr algn="ctr" eaLnBrk="0" fontAlgn="base" hangingPunct="0">
              <a:spcBef>
                <a:spcPct val="0"/>
              </a:spcBef>
              <a:spcAft>
                <a:spcPct val="0"/>
              </a:spcAft>
              <a:defRPr/>
            </a:pPr>
            <a:r>
              <a:rPr lang="es-CO" b="1" dirty="0" smtClean="0">
                <a:solidFill>
                  <a:srgbClr val="800000"/>
                </a:solidFill>
                <a:latin typeface="Arial" pitchFamily="34" charset="0"/>
                <a:ea typeface="ＭＳ Ｐゴシック" pitchFamily="34" charset="-128"/>
                <a:cs typeface="Arial" pitchFamily="34" charset="0"/>
              </a:rPr>
              <a:t>Y EL EJERCICIOS DE LOS DHSR</a:t>
            </a:r>
            <a:endParaRPr lang="es-CO" b="1" dirty="0">
              <a:solidFill>
                <a:srgbClr val="800000"/>
              </a:solidFill>
              <a:latin typeface="Arial" pitchFamily="34" charset="0"/>
              <a:ea typeface="ＭＳ Ｐゴシック" pitchFamily="34" charset="-128"/>
              <a:cs typeface="Arial" pitchFamily="34" charset="0"/>
            </a:endParaRPr>
          </a:p>
        </p:txBody>
      </p:sp>
      <p:sp>
        <p:nvSpPr>
          <p:cNvPr id="22" name="21 CuadroTexto"/>
          <p:cNvSpPr txBox="1"/>
          <p:nvPr/>
        </p:nvSpPr>
        <p:spPr>
          <a:xfrm>
            <a:off x="5004048" y="260648"/>
            <a:ext cx="4139952" cy="1015663"/>
          </a:xfrm>
          <a:prstGeom prst="rect">
            <a:avLst/>
          </a:prstGeom>
          <a:noFill/>
        </p:spPr>
        <p:txBody>
          <a:bodyPr wrap="square">
            <a:spAutoFit/>
          </a:bodyPr>
          <a:lstStyle/>
          <a:p>
            <a:pPr algn="ctr" eaLnBrk="0" fontAlgn="base" hangingPunct="0">
              <a:spcBef>
                <a:spcPct val="0"/>
              </a:spcBef>
              <a:spcAft>
                <a:spcPct val="0"/>
              </a:spcAft>
              <a:defRPr/>
            </a:pPr>
            <a:r>
              <a:rPr lang="es-CO" sz="20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RUTA DE ATENCIÓN INTEGRAL PARA LA CONVIVENCIA ESCOLAR</a:t>
            </a:r>
          </a:p>
        </p:txBody>
      </p:sp>
      <p:grpSp>
        <p:nvGrpSpPr>
          <p:cNvPr id="24" name="23 Grupo"/>
          <p:cNvGrpSpPr/>
          <p:nvPr/>
        </p:nvGrpSpPr>
        <p:grpSpPr>
          <a:xfrm>
            <a:off x="251520" y="2348880"/>
            <a:ext cx="2791608" cy="3752304"/>
            <a:chOff x="2195227" y="0"/>
            <a:chExt cx="2129316" cy="4624288"/>
          </a:xfrm>
          <a:solidFill>
            <a:srgbClr val="FFC000"/>
          </a:solidFill>
        </p:grpSpPr>
        <p:sp>
          <p:nvSpPr>
            <p:cNvPr id="31" name="30 Rectángulo redondeado"/>
            <p:cNvSpPr/>
            <p:nvPr/>
          </p:nvSpPr>
          <p:spPr>
            <a:xfrm>
              <a:off x="2195227" y="0"/>
              <a:ext cx="2129316" cy="4624288"/>
            </a:xfrm>
            <a:prstGeom prst="roundRect">
              <a:avLst>
                <a:gd name="adj" fmla="val 10000"/>
              </a:avLst>
            </a:prstGeom>
            <a:solidFill>
              <a:schemeClr val="accent6">
                <a:lumMod val="20000"/>
                <a:lumOff val="80000"/>
              </a:schemeClr>
            </a:solidFill>
          </p:spPr>
          <p:style>
            <a:lnRef idx="0">
              <a:schemeClr val="accent3"/>
            </a:lnRef>
            <a:fillRef idx="3">
              <a:schemeClr val="accent3"/>
            </a:fillRef>
            <a:effectRef idx="3">
              <a:schemeClr val="accent3"/>
            </a:effectRef>
            <a:fontRef idx="minor">
              <a:schemeClr val="lt1"/>
            </a:fontRef>
          </p:style>
        </p:sp>
        <p:sp>
          <p:nvSpPr>
            <p:cNvPr id="32" name="31 Rectángulo"/>
            <p:cNvSpPr/>
            <p:nvPr/>
          </p:nvSpPr>
          <p:spPr>
            <a:xfrm>
              <a:off x="2195227" y="88742"/>
              <a:ext cx="2129316" cy="3727149"/>
            </a:xfrm>
            <a:prstGeom prst="rect">
              <a:avLst/>
            </a:prstGeom>
            <a:noFill/>
          </p:spPr>
          <p:style>
            <a:lnRef idx="0">
              <a:schemeClr val="accent3"/>
            </a:lnRef>
            <a:fillRef idx="3">
              <a:schemeClr val="accent3"/>
            </a:fillRef>
            <a:effectRef idx="3">
              <a:schemeClr val="accent3"/>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pPr>
              <a:r>
                <a:rPr lang="es-CO" b="1" dirty="0" smtClean="0">
                  <a:solidFill>
                    <a:schemeClr val="tx1"/>
                  </a:solidFill>
                  <a:latin typeface="Arial" pitchFamily="34" charset="0"/>
                  <a:cs typeface="Arial" pitchFamily="34" charset="0"/>
                </a:rPr>
                <a:t>Situaciones Tipo l.</a:t>
              </a:r>
            </a:p>
            <a:p>
              <a:pPr lvl="0" algn="ctr" defTabSz="711200">
                <a:lnSpc>
                  <a:spcPct val="90000"/>
                </a:lnSpc>
                <a:spcBef>
                  <a:spcPct val="0"/>
                </a:spcBef>
              </a:pPr>
              <a:endParaRPr lang="es-CO" b="1" dirty="0">
                <a:solidFill>
                  <a:schemeClr val="tx1"/>
                </a:solidFill>
                <a:latin typeface="Arial" pitchFamily="34" charset="0"/>
                <a:cs typeface="Arial" pitchFamily="34" charset="0"/>
              </a:endParaRPr>
            </a:p>
            <a:p>
              <a:pPr lvl="0" algn="ctr" defTabSz="711200">
                <a:lnSpc>
                  <a:spcPct val="90000"/>
                </a:lnSpc>
                <a:spcBef>
                  <a:spcPct val="0"/>
                </a:spcBef>
              </a:pPr>
              <a:r>
                <a:rPr lang="es-CO" sz="2000" dirty="0" smtClean="0">
                  <a:solidFill>
                    <a:schemeClr val="tx1"/>
                  </a:solidFill>
                  <a:latin typeface="Arial" pitchFamily="34" charset="0"/>
                  <a:cs typeface="Arial" pitchFamily="34" charset="0"/>
                </a:rPr>
                <a:t>Conflictos </a:t>
              </a:r>
              <a:r>
                <a:rPr lang="es-CO" sz="2000" dirty="0" smtClean="0">
                  <a:solidFill>
                    <a:srgbClr val="800000"/>
                  </a:solidFill>
                  <a:latin typeface="Arial" pitchFamily="34" charset="0"/>
                  <a:cs typeface="Arial" pitchFamily="34" charset="0"/>
                </a:rPr>
                <a:t>manejados inadecuadamente </a:t>
              </a:r>
              <a:r>
                <a:rPr lang="es-CO" sz="2000" dirty="0" smtClean="0">
                  <a:solidFill>
                    <a:schemeClr val="tx1"/>
                  </a:solidFill>
                  <a:latin typeface="Arial" pitchFamily="34" charset="0"/>
                  <a:cs typeface="Arial" pitchFamily="34" charset="0"/>
                </a:rPr>
                <a:t>y</a:t>
              </a:r>
            </a:p>
            <a:p>
              <a:pPr lvl="0" algn="ctr" defTabSz="711200">
                <a:lnSpc>
                  <a:spcPct val="90000"/>
                </a:lnSpc>
                <a:spcBef>
                  <a:spcPct val="0"/>
                </a:spcBef>
              </a:pPr>
              <a:r>
                <a:rPr lang="es-CO" sz="2000" dirty="0" smtClean="0">
                  <a:solidFill>
                    <a:schemeClr val="tx1"/>
                  </a:solidFill>
                  <a:latin typeface="Arial" pitchFamily="34" charset="0"/>
                  <a:cs typeface="Arial" pitchFamily="34" charset="0"/>
                </a:rPr>
                <a:t>situaciones </a:t>
              </a:r>
              <a:r>
                <a:rPr lang="es-CO" sz="2000" dirty="0" smtClean="0">
                  <a:solidFill>
                    <a:srgbClr val="800000"/>
                  </a:solidFill>
                  <a:latin typeface="Arial" pitchFamily="34" charset="0"/>
                  <a:cs typeface="Arial" pitchFamily="34" charset="0"/>
                </a:rPr>
                <a:t>esporádicas </a:t>
              </a:r>
              <a:r>
                <a:rPr lang="es-CO" sz="2000" dirty="0" smtClean="0">
                  <a:solidFill>
                    <a:schemeClr val="tx1"/>
                  </a:solidFill>
                  <a:latin typeface="Arial" pitchFamily="34" charset="0"/>
                  <a:cs typeface="Arial" pitchFamily="34" charset="0"/>
                </a:rPr>
                <a:t>que inciden negativamente en el clima escolar, y que en </a:t>
              </a:r>
              <a:r>
                <a:rPr lang="es-CO" sz="2000" dirty="0" smtClean="0">
                  <a:solidFill>
                    <a:srgbClr val="800000"/>
                  </a:solidFill>
                  <a:latin typeface="Arial" pitchFamily="34" charset="0"/>
                  <a:cs typeface="Arial" pitchFamily="34" charset="0"/>
                </a:rPr>
                <a:t>ningún caso</a:t>
              </a:r>
            </a:p>
            <a:p>
              <a:pPr lvl="0" algn="ctr" defTabSz="711200">
                <a:lnSpc>
                  <a:spcPct val="90000"/>
                </a:lnSpc>
                <a:spcBef>
                  <a:spcPct val="0"/>
                </a:spcBef>
              </a:pPr>
              <a:r>
                <a:rPr lang="es-CO" sz="2000" dirty="0" smtClean="0">
                  <a:solidFill>
                    <a:srgbClr val="800000"/>
                  </a:solidFill>
                  <a:latin typeface="Arial" pitchFamily="34" charset="0"/>
                  <a:cs typeface="Arial" pitchFamily="34" charset="0"/>
                </a:rPr>
                <a:t>generan daños </a:t>
              </a:r>
              <a:r>
                <a:rPr lang="es-CO" sz="2000" dirty="0" smtClean="0">
                  <a:solidFill>
                    <a:schemeClr val="tx1"/>
                  </a:solidFill>
                  <a:latin typeface="Arial" pitchFamily="34" charset="0"/>
                  <a:cs typeface="Arial" pitchFamily="34" charset="0"/>
                </a:rPr>
                <a:t>al cuerpo o a la salud.</a:t>
              </a:r>
            </a:p>
          </p:txBody>
        </p:sp>
      </p:grpSp>
      <p:grpSp>
        <p:nvGrpSpPr>
          <p:cNvPr id="25" name="24 Grupo"/>
          <p:cNvGrpSpPr/>
          <p:nvPr/>
        </p:nvGrpSpPr>
        <p:grpSpPr>
          <a:xfrm>
            <a:off x="3131840" y="2348880"/>
            <a:ext cx="2880320" cy="3752304"/>
            <a:chOff x="4333497" y="0"/>
            <a:chExt cx="2196981" cy="4624288"/>
          </a:xfrm>
          <a:solidFill>
            <a:srgbClr val="F95207"/>
          </a:solidFill>
        </p:grpSpPr>
        <p:sp>
          <p:nvSpPr>
            <p:cNvPr id="29" name="28 Rectángulo redondeado"/>
            <p:cNvSpPr/>
            <p:nvPr/>
          </p:nvSpPr>
          <p:spPr>
            <a:xfrm>
              <a:off x="4388423" y="0"/>
              <a:ext cx="2129316" cy="4624288"/>
            </a:xfrm>
            <a:prstGeom prst="roundRect">
              <a:avLst>
                <a:gd name="adj" fmla="val 10000"/>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sp>
        <p:sp>
          <p:nvSpPr>
            <p:cNvPr id="30" name="29 Rectángulo"/>
            <p:cNvSpPr/>
            <p:nvPr/>
          </p:nvSpPr>
          <p:spPr>
            <a:xfrm>
              <a:off x="4333497" y="0"/>
              <a:ext cx="2196981" cy="461456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pPr>
              <a:r>
                <a:rPr lang="es-CO" b="1" dirty="0" smtClean="0">
                  <a:solidFill>
                    <a:schemeClr val="tx1"/>
                  </a:solidFill>
                  <a:latin typeface="Arial" pitchFamily="34" charset="0"/>
                  <a:cs typeface="Arial" pitchFamily="34" charset="0"/>
                </a:rPr>
                <a:t>Situaciones Tipo II. </a:t>
              </a:r>
            </a:p>
            <a:p>
              <a:pPr lvl="0" algn="ctr" defTabSz="711200">
                <a:lnSpc>
                  <a:spcPct val="90000"/>
                </a:lnSpc>
                <a:spcBef>
                  <a:spcPct val="0"/>
                </a:spcBef>
              </a:pPr>
              <a:endParaRPr lang="es-CO" sz="1100" b="1" dirty="0" smtClean="0">
                <a:solidFill>
                  <a:schemeClr val="tx1"/>
                </a:solidFill>
                <a:latin typeface="Arial" pitchFamily="34" charset="0"/>
                <a:cs typeface="Arial" pitchFamily="34" charset="0"/>
              </a:endParaRPr>
            </a:p>
            <a:p>
              <a:pPr lvl="0" algn="ctr" defTabSz="711200">
                <a:lnSpc>
                  <a:spcPct val="90000"/>
                </a:lnSpc>
                <a:spcBef>
                  <a:spcPct val="0"/>
                </a:spcBef>
              </a:pPr>
              <a:r>
                <a:rPr lang="es-CO" sz="1700" dirty="0" smtClean="0">
                  <a:solidFill>
                    <a:schemeClr val="tx1"/>
                  </a:solidFill>
                  <a:latin typeface="Arial" pitchFamily="34" charset="0"/>
                  <a:cs typeface="Arial" pitchFamily="34" charset="0"/>
                </a:rPr>
                <a:t>Situaciones de </a:t>
              </a:r>
              <a:r>
                <a:rPr lang="es-CO" sz="2000" dirty="0" smtClean="0">
                  <a:solidFill>
                    <a:srgbClr val="800000"/>
                  </a:solidFill>
                  <a:latin typeface="Arial" pitchFamily="34" charset="0"/>
                  <a:cs typeface="Arial" pitchFamily="34" charset="0"/>
                </a:rPr>
                <a:t>agresión</a:t>
              </a:r>
              <a:r>
                <a:rPr lang="es-CO" sz="1700" dirty="0" smtClean="0">
                  <a:solidFill>
                    <a:schemeClr val="tx1"/>
                  </a:solidFill>
                  <a:latin typeface="Arial" pitchFamily="34" charset="0"/>
                  <a:cs typeface="Arial" pitchFamily="34" charset="0"/>
                </a:rPr>
                <a:t> escolar, </a:t>
              </a:r>
              <a:r>
                <a:rPr lang="es-CO" sz="2000" dirty="0" smtClean="0">
                  <a:solidFill>
                    <a:srgbClr val="800000"/>
                  </a:solidFill>
                  <a:latin typeface="Arial" pitchFamily="34" charset="0"/>
                  <a:cs typeface="Arial" pitchFamily="34" charset="0"/>
                </a:rPr>
                <a:t>acoso</a:t>
              </a:r>
              <a:r>
                <a:rPr lang="es-CO" sz="1700" dirty="0" smtClean="0">
                  <a:solidFill>
                    <a:schemeClr val="tx1"/>
                  </a:solidFill>
                  <a:latin typeface="Arial" pitchFamily="34" charset="0"/>
                  <a:cs typeface="Arial" pitchFamily="34" charset="0"/>
                </a:rPr>
                <a:t> escolar</a:t>
              </a:r>
            </a:p>
            <a:p>
              <a:pPr lvl="0" algn="ctr" defTabSz="711200">
                <a:lnSpc>
                  <a:spcPct val="90000"/>
                </a:lnSpc>
                <a:spcBef>
                  <a:spcPct val="0"/>
                </a:spcBef>
              </a:pPr>
              <a:r>
                <a:rPr lang="es-CO" sz="1700" dirty="0" smtClean="0">
                  <a:solidFill>
                    <a:schemeClr val="tx1"/>
                  </a:solidFill>
                  <a:latin typeface="Arial" pitchFamily="34" charset="0"/>
                  <a:cs typeface="Arial" pitchFamily="34" charset="0"/>
                </a:rPr>
                <a:t>y </a:t>
              </a:r>
              <a:r>
                <a:rPr lang="es-CO" sz="2000" dirty="0" err="1" smtClean="0">
                  <a:solidFill>
                    <a:srgbClr val="800000"/>
                  </a:solidFill>
                  <a:latin typeface="Arial" pitchFamily="34" charset="0"/>
                  <a:cs typeface="Arial" pitchFamily="34" charset="0"/>
                </a:rPr>
                <a:t>ciberacoso</a:t>
              </a:r>
              <a:r>
                <a:rPr lang="es-CO" sz="1700" dirty="0" smtClean="0">
                  <a:solidFill>
                    <a:schemeClr val="tx1"/>
                  </a:solidFill>
                  <a:latin typeface="Arial" pitchFamily="34" charset="0"/>
                  <a:cs typeface="Arial" pitchFamily="34" charset="0"/>
                </a:rPr>
                <a:t>. No revisten las características de la comisión de un delito y cumplan con al menos una de estas características: </a:t>
              </a:r>
            </a:p>
            <a:p>
              <a:pPr lvl="0" algn="ctr" defTabSz="711200">
                <a:lnSpc>
                  <a:spcPct val="90000"/>
                </a:lnSpc>
                <a:spcBef>
                  <a:spcPct val="0"/>
                </a:spcBef>
              </a:pPr>
              <a:r>
                <a:rPr lang="es-CO" sz="1700" b="1" dirty="0" smtClean="0">
                  <a:solidFill>
                    <a:srgbClr val="800000"/>
                  </a:solidFill>
                  <a:latin typeface="Arial" pitchFamily="34" charset="0"/>
                  <a:cs typeface="Arial" pitchFamily="34" charset="0"/>
                </a:rPr>
                <a:t>a. </a:t>
              </a:r>
              <a:r>
                <a:rPr lang="es-CO" sz="1700" dirty="0" smtClean="0">
                  <a:solidFill>
                    <a:schemeClr val="tx1"/>
                  </a:solidFill>
                  <a:latin typeface="Arial" pitchFamily="34" charset="0"/>
                  <a:cs typeface="Arial" pitchFamily="34" charset="0"/>
                </a:rPr>
                <a:t>Se presentan de manera </a:t>
              </a:r>
              <a:r>
                <a:rPr lang="es-CO" sz="2000" dirty="0" smtClean="0">
                  <a:solidFill>
                    <a:srgbClr val="800000"/>
                  </a:solidFill>
                  <a:latin typeface="Arial" pitchFamily="34" charset="0"/>
                  <a:cs typeface="Arial" pitchFamily="34" charset="0"/>
                </a:rPr>
                <a:t>repetida</a:t>
              </a:r>
              <a:r>
                <a:rPr lang="es-CO" sz="1700" dirty="0" smtClean="0">
                  <a:solidFill>
                    <a:schemeClr val="tx1"/>
                  </a:solidFill>
                  <a:latin typeface="Arial" pitchFamily="34" charset="0"/>
                  <a:cs typeface="Arial" pitchFamily="34" charset="0"/>
                </a:rPr>
                <a:t> o sistemática. </a:t>
              </a:r>
            </a:p>
            <a:p>
              <a:pPr lvl="0" algn="ctr" defTabSz="711200">
                <a:lnSpc>
                  <a:spcPct val="90000"/>
                </a:lnSpc>
                <a:spcBef>
                  <a:spcPct val="0"/>
                </a:spcBef>
              </a:pPr>
              <a:r>
                <a:rPr lang="es-CO" sz="1700" b="1" dirty="0" smtClean="0">
                  <a:solidFill>
                    <a:srgbClr val="800000"/>
                  </a:solidFill>
                  <a:latin typeface="Arial" pitchFamily="34" charset="0"/>
                  <a:cs typeface="Arial" pitchFamily="34" charset="0"/>
                </a:rPr>
                <a:t>b</a:t>
              </a:r>
              <a:r>
                <a:rPr lang="es-CO" sz="1700" dirty="0" smtClean="0">
                  <a:solidFill>
                    <a:srgbClr val="800000"/>
                  </a:solidFill>
                  <a:latin typeface="Arial" pitchFamily="34" charset="0"/>
                  <a:cs typeface="Arial" pitchFamily="34" charset="0"/>
                </a:rPr>
                <a:t>.</a:t>
              </a:r>
              <a:r>
                <a:rPr lang="es-CO" sz="1700" dirty="0" smtClean="0">
                  <a:solidFill>
                    <a:schemeClr val="tx1"/>
                  </a:solidFill>
                  <a:latin typeface="Arial" pitchFamily="34" charset="0"/>
                  <a:cs typeface="Arial" pitchFamily="34" charset="0"/>
                </a:rPr>
                <a:t> Causan </a:t>
              </a:r>
              <a:r>
                <a:rPr lang="es-CO" sz="2000" dirty="0" smtClean="0">
                  <a:solidFill>
                    <a:srgbClr val="800000"/>
                  </a:solidFill>
                  <a:latin typeface="Arial" pitchFamily="34" charset="0"/>
                  <a:cs typeface="Arial" pitchFamily="34" charset="0"/>
                </a:rPr>
                <a:t>daños</a:t>
              </a:r>
              <a:r>
                <a:rPr lang="es-CO" sz="1700" dirty="0" smtClean="0">
                  <a:solidFill>
                    <a:schemeClr val="tx1"/>
                  </a:solidFill>
                  <a:latin typeface="Arial" pitchFamily="34" charset="0"/>
                  <a:cs typeface="Arial" pitchFamily="34" charset="0"/>
                </a:rPr>
                <a:t> al cuerpo o a la salud sin generar incapacidad alguna.</a:t>
              </a:r>
            </a:p>
          </p:txBody>
        </p:sp>
      </p:grpSp>
      <p:grpSp>
        <p:nvGrpSpPr>
          <p:cNvPr id="26" name="25 Grupo"/>
          <p:cNvGrpSpPr/>
          <p:nvPr/>
        </p:nvGrpSpPr>
        <p:grpSpPr>
          <a:xfrm>
            <a:off x="6156176" y="2348880"/>
            <a:ext cx="2791608" cy="3752304"/>
            <a:chOff x="6583651" y="0"/>
            <a:chExt cx="2129316" cy="4624288"/>
          </a:xfrm>
          <a:solidFill>
            <a:srgbClr val="FF0000"/>
          </a:solidFill>
        </p:grpSpPr>
        <p:sp>
          <p:nvSpPr>
            <p:cNvPr id="27" name="26 Rectángulo redondeado"/>
            <p:cNvSpPr/>
            <p:nvPr/>
          </p:nvSpPr>
          <p:spPr>
            <a:xfrm>
              <a:off x="6583651" y="0"/>
              <a:ext cx="2129316" cy="4624288"/>
            </a:xfrm>
            <a:prstGeom prst="roundRect">
              <a:avLst>
                <a:gd name="adj" fmla="val 10000"/>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sp>
        <p:sp>
          <p:nvSpPr>
            <p:cNvPr id="28" name="27 Rectángulo"/>
            <p:cNvSpPr/>
            <p:nvPr/>
          </p:nvSpPr>
          <p:spPr>
            <a:xfrm>
              <a:off x="6583651" y="266225"/>
              <a:ext cx="2129316" cy="3993374"/>
            </a:xfrm>
            <a:prstGeom prst="rect">
              <a:avLst/>
            </a:prstGeom>
            <a:noFill/>
          </p:spPr>
          <p:style>
            <a:lnRef idx="0">
              <a:schemeClr val="accent3"/>
            </a:lnRef>
            <a:fillRef idx="3">
              <a:schemeClr val="accent3"/>
            </a:fillRef>
            <a:effectRef idx="3">
              <a:schemeClr val="accent3"/>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pPr>
              <a:r>
                <a:rPr lang="es-CO" b="1" dirty="0" smtClean="0">
                  <a:solidFill>
                    <a:schemeClr val="tx1"/>
                  </a:solidFill>
                  <a:latin typeface="Arial" pitchFamily="34" charset="0"/>
                  <a:cs typeface="Arial" pitchFamily="34" charset="0"/>
                </a:rPr>
                <a:t>Situaciones Tipo III. </a:t>
              </a:r>
            </a:p>
            <a:p>
              <a:pPr lvl="0" algn="ctr" defTabSz="711200">
                <a:lnSpc>
                  <a:spcPct val="90000"/>
                </a:lnSpc>
                <a:spcBef>
                  <a:spcPct val="0"/>
                </a:spcBef>
              </a:pPr>
              <a:endParaRPr lang="es-CO" sz="1400" b="1" dirty="0" smtClean="0">
                <a:solidFill>
                  <a:schemeClr val="tx1"/>
                </a:solidFill>
                <a:latin typeface="Arial" pitchFamily="34" charset="0"/>
                <a:cs typeface="Arial" pitchFamily="34" charset="0"/>
              </a:endParaRPr>
            </a:p>
            <a:p>
              <a:pPr lvl="0" algn="ctr" defTabSz="711200">
                <a:lnSpc>
                  <a:spcPct val="90000"/>
                </a:lnSpc>
                <a:spcBef>
                  <a:spcPct val="0"/>
                </a:spcBef>
              </a:pPr>
              <a:r>
                <a:rPr lang="es-CO" dirty="0" smtClean="0">
                  <a:solidFill>
                    <a:schemeClr val="tx1"/>
                  </a:solidFill>
                  <a:latin typeface="Arial" pitchFamily="34" charset="0"/>
                  <a:cs typeface="Arial" pitchFamily="34" charset="0"/>
                </a:rPr>
                <a:t>Situaciones de agresión escolar que sean</a:t>
              </a:r>
            </a:p>
            <a:p>
              <a:pPr lvl="0" algn="ctr" defTabSz="711200">
                <a:lnSpc>
                  <a:spcPct val="90000"/>
                </a:lnSpc>
                <a:spcBef>
                  <a:spcPct val="0"/>
                </a:spcBef>
              </a:pPr>
              <a:r>
                <a:rPr lang="es-CO" dirty="0" smtClean="0">
                  <a:solidFill>
                    <a:srgbClr val="800000"/>
                  </a:solidFill>
                  <a:latin typeface="Arial" pitchFamily="34" charset="0"/>
                  <a:cs typeface="Arial" pitchFamily="34" charset="0"/>
                </a:rPr>
                <a:t>constitutivas de presuntos delitos</a:t>
              </a:r>
              <a:r>
                <a:rPr lang="es-CO" dirty="0" smtClean="0">
                  <a:solidFill>
                    <a:schemeClr val="tx1"/>
                  </a:solidFill>
                  <a:latin typeface="Arial" pitchFamily="34" charset="0"/>
                  <a:cs typeface="Arial" pitchFamily="34" charset="0"/>
                </a:rPr>
                <a:t> contra la </a:t>
              </a:r>
              <a:r>
                <a:rPr lang="es-CO" dirty="0" smtClean="0">
                  <a:solidFill>
                    <a:srgbClr val="800000"/>
                  </a:solidFill>
                  <a:latin typeface="Arial" pitchFamily="34" charset="0"/>
                  <a:cs typeface="Arial" pitchFamily="34" charset="0"/>
                </a:rPr>
                <a:t>libertad</a:t>
              </a:r>
              <a:r>
                <a:rPr lang="es-CO" dirty="0" smtClean="0">
                  <a:solidFill>
                    <a:schemeClr val="tx1"/>
                  </a:solidFill>
                  <a:latin typeface="Arial" pitchFamily="34" charset="0"/>
                  <a:cs typeface="Arial" pitchFamily="34" charset="0"/>
                </a:rPr>
                <a:t>, </a:t>
              </a:r>
              <a:r>
                <a:rPr lang="es-CO" dirty="0" smtClean="0">
                  <a:solidFill>
                    <a:srgbClr val="800000"/>
                  </a:solidFill>
                  <a:latin typeface="Arial" pitchFamily="34" charset="0"/>
                  <a:cs typeface="Arial" pitchFamily="34" charset="0"/>
                </a:rPr>
                <a:t>integridad</a:t>
              </a:r>
              <a:r>
                <a:rPr lang="es-CO" dirty="0" smtClean="0">
                  <a:solidFill>
                    <a:schemeClr val="tx1"/>
                  </a:solidFill>
                  <a:latin typeface="Arial" pitchFamily="34" charset="0"/>
                  <a:cs typeface="Arial" pitchFamily="34" charset="0"/>
                </a:rPr>
                <a:t> y formación </a:t>
              </a:r>
              <a:r>
                <a:rPr lang="es-CO" dirty="0" smtClean="0">
                  <a:solidFill>
                    <a:srgbClr val="800000"/>
                  </a:solidFill>
                  <a:latin typeface="Arial" pitchFamily="34" charset="0"/>
                  <a:cs typeface="Arial" pitchFamily="34" charset="0"/>
                </a:rPr>
                <a:t>sexual</a:t>
              </a:r>
              <a:r>
                <a:rPr lang="es-CO" dirty="0" smtClean="0">
                  <a:solidFill>
                    <a:schemeClr val="tx1"/>
                  </a:solidFill>
                  <a:latin typeface="Arial" pitchFamily="34" charset="0"/>
                  <a:cs typeface="Arial" pitchFamily="34" charset="0"/>
                </a:rPr>
                <a:t>, referidos en el</a:t>
              </a:r>
            </a:p>
            <a:p>
              <a:pPr lvl="0" algn="ctr" defTabSz="711200">
                <a:lnSpc>
                  <a:spcPct val="90000"/>
                </a:lnSpc>
                <a:spcBef>
                  <a:spcPct val="0"/>
                </a:spcBef>
              </a:pPr>
              <a:r>
                <a:rPr lang="es-CO" dirty="0" smtClean="0">
                  <a:solidFill>
                    <a:schemeClr val="tx1"/>
                  </a:solidFill>
                  <a:latin typeface="Arial" pitchFamily="34" charset="0"/>
                  <a:cs typeface="Arial" pitchFamily="34" charset="0"/>
                </a:rPr>
                <a:t>Título IV del Libro 11 de la Ley 599 de 2000, o de cualquier otro delito establecido en</a:t>
              </a:r>
            </a:p>
            <a:p>
              <a:pPr lvl="0" algn="ctr" defTabSz="711200">
                <a:lnSpc>
                  <a:spcPct val="90000"/>
                </a:lnSpc>
                <a:spcBef>
                  <a:spcPct val="0"/>
                </a:spcBef>
              </a:pPr>
              <a:r>
                <a:rPr lang="es-CO" dirty="0" smtClean="0">
                  <a:solidFill>
                    <a:schemeClr val="tx1"/>
                  </a:solidFill>
                  <a:latin typeface="Arial" pitchFamily="34" charset="0"/>
                  <a:cs typeface="Arial" pitchFamily="34" charset="0"/>
                </a:rPr>
                <a:t>la </a:t>
              </a:r>
              <a:r>
                <a:rPr lang="es-CO" sz="2000" dirty="0" smtClean="0">
                  <a:solidFill>
                    <a:srgbClr val="800000"/>
                  </a:solidFill>
                  <a:latin typeface="Arial" pitchFamily="34" charset="0"/>
                  <a:cs typeface="Arial" pitchFamily="34" charset="0"/>
                </a:rPr>
                <a:t>ley penal </a:t>
              </a:r>
              <a:r>
                <a:rPr lang="es-CO" dirty="0" smtClean="0">
                  <a:solidFill>
                    <a:schemeClr val="tx1"/>
                  </a:solidFill>
                  <a:latin typeface="Arial" pitchFamily="34" charset="0"/>
                  <a:cs typeface="Arial" pitchFamily="34" charset="0"/>
                </a:rPr>
                <a:t>colombiana.</a:t>
              </a:r>
              <a:endParaRPr lang="es-CO" kern="1200" dirty="0">
                <a:solidFill>
                  <a:schemeClr val="tx1"/>
                </a:solidFill>
                <a:latin typeface="Arial" pitchFamily="34" charset="0"/>
                <a:cs typeface="Arial" pitchFamily="34" charset="0"/>
              </a:endParaRPr>
            </a:p>
          </p:txBody>
        </p:sp>
      </p:grpSp>
      <p:pic>
        <p:nvPicPr>
          <p:cNvPr id="13" name="7 Imagen"/>
          <p:cNvPicPr>
            <a:picLocks noChangeAspect="1"/>
          </p:cNvPicPr>
          <p:nvPr/>
        </p:nvPicPr>
        <p:blipFill rotWithShape="1">
          <a:blip r:embed="rId3" cstate="print">
            <a:extLst/>
          </a:blip>
          <a:srcRect l="6413" t="15349" r="38227" b="68020"/>
          <a:stretch/>
        </p:blipFill>
        <p:spPr bwMode="auto">
          <a:xfrm>
            <a:off x="-21312" y="0"/>
            <a:ext cx="4881344" cy="1118279"/>
          </a:xfrm>
          <a:prstGeom prst="roundRect">
            <a:avLst/>
          </a:prstGeom>
          <a:noFill/>
          <a:ln>
            <a:noFill/>
          </a:ln>
          <a:extLst/>
        </p:spPr>
      </p:pic>
    </p:spTree>
    <p:extLst>
      <p:ext uri="{BB962C8B-B14F-4D97-AF65-F5344CB8AC3E}">
        <p14:creationId xmlns:p14="http://schemas.microsoft.com/office/powerpoint/2010/main" val="3065056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932" y="2492896"/>
            <a:ext cx="8229600" cy="1143000"/>
          </a:xfrm>
        </p:spPr>
        <p:txBody>
          <a:bodyPr/>
          <a:lstStyle/>
          <a:p>
            <a:r>
              <a:rPr lang="es-CO" dirty="0" smtClean="0">
                <a:hlinkClick r:id="rId2" action="ppaction://hlinkfile"/>
              </a:rPr>
              <a:t>Ruta de Atención Integral para la Convivencia Escolar </a:t>
            </a:r>
            <a:endParaRPr lang="es-CO" dirty="0"/>
          </a:p>
        </p:txBody>
      </p:sp>
      <p:pic>
        <p:nvPicPr>
          <p:cNvPr id="3" name="Imagen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149080"/>
            <a:ext cx="232568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470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08920"/>
            <a:ext cx="8229600" cy="1143000"/>
          </a:xfrm>
        </p:spPr>
        <p:txBody>
          <a:bodyPr/>
          <a:lstStyle/>
          <a:p>
            <a:r>
              <a:rPr lang="es-CO" dirty="0" smtClean="0">
                <a:hlinkClick r:id="rId2" action="ppaction://hlinkfile"/>
              </a:rPr>
              <a:t>Video</a:t>
            </a:r>
            <a:r>
              <a:rPr lang="es-CO" dirty="0">
                <a:hlinkClick r:id="rId2" action="ppaction://hlinkfile"/>
              </a:rPr>
              <a:t/>
            </a:r>
            <a:br>
              <a:rPr lang="es-CO" dirty="0">
                <a:hlinkClick r:id="rId2" action="ppaction://hlinkfile"/>
              </a:rPr>
            </a:br>
            <a:r>
              <a:rPr lang="es-CO" dirty="0" smtClean="0">
                <a:hlinkClick r:id="rId2" action="ppaction://hlinkfile"/>
              </a:rPr>
              <a:t>La Olla de Lorenzo</a:t>
            </a:r>
            <a:endParaRPr lang="es-CO" dirty="0"/>
          </a:p>
        </p:txBody>
      </p:sp>
    </p:spTree>
    <p:extLst>
      <p:ext uri="{BB962C8B-B14F-4D97-AF65-F5344CB8AC3E}">
        <p14:creationId xmlns:p14="http://schemas.microsoft.com/office/powerpoint/2010/main" val="3789486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5 Marcador de contenido"/>
          <p:cNvSpPr>
            <a:spLocks noGrp="1"/>
          </p:cNvSpPr>
          <p:nvPr>
            <p:ph idx="1"/>
          </p:nvPr>
        </p:nvSpPr>
        <p:spPr>
          <a:xfrm>
            <a:off x="322263" y="1268413"/>
            <a:ext cx="5545137" cy="639762"/>
          </a:xfrm>
        </p:spPr>
        <p:txBody>
          <a:bodyPr/>
          <a:lstStyle/>
          <a:p>
            <a:pPr marL="0" indent="0">
              <a:buFont typeface="Arial" charset="0"/>
              <a:buNone/>
            </a:pPr>
            <a:r>
              <a:rPr lang="es-CO" sz="1800" b="1" dirty="0">
                <a:solidFill>
                  <a:srgbClr val="800000"/>
                </a:solidFill>
                <a:latin typeface="Arial" charset="0"/>
                <a:cs typeface="Arial" charset="0"/>
              </a:rPr>
              <a:t>Guía 48: </a:t>
            </a:r>
            <a:r>
              <a:rPr lang="es-CO" sz="1800" dirty="0">
                <a:latin typeface="Arial" charset="0"/>
                <a:cs typeface="Arial" charset="0"/>
              </a:rPr>
              <a:t>Ruta de gestión para alianzas en el desarrollo de competencias ciudadanas</a:t>
            </a:r>
          </a:p>
        </p:txBody>
      </p:sp>
      <p:pic>
        <p:nvPicPr>
          <p:cNvPr id="171010" name="Picture 5"/>
          <p:cNvPicPr>
            <a:picLocks noChangeAspect="1" noChangeArrowheads="1"/>
          </p:cNvPicPr>
          <p:nvPr/>
        </p:nvPicPr>
        <p:blipFill>
          <a:blip r:embed="rId2">
            <a:extLst>
              <a:ext uri="{28A0092B-C50C-407E-A947-70E740481C1C}">
                <a14:useLocalDpi xmlns:a14="http://schemas.microsoft.com/office/drawing/2010/main" val="0"/>
              </a:ext>
            </a:extLst>
          </a:blip>
          <a:srcRect l="39720" t="13806" r="37878" b="38058"/>
          <a:stretch>
            <a:fillRect/>
          </a:stretch>
        </p:blipFill>
        <p:spPr bwMode="auto">
          <a:xfrm rot="-1159128">
            <a:off x="1028700" y="2276475"/>
            <a:ext cx="2824163" cy="3521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1011" name="Picture 6"/>
          <p:cNvPicPr>
            <a:picLocks noChangeAspect="1" noChangeArrowheads="1"/>
          </p:cNvPicPr>
          <p:nvPr/>
        </p:nvPicPr>
        <p:blipFill>
          <a:blip r:embed="rId3">
            <a:extLst>
              <a:ext uri="{28A0092B-C50C-407E-A947-70E740481C1C}">
                <a14:useLocalDpi xmlns:a14="http://schemas.microsoft.com/office/drawing/2010/main" val="0"/>
              </a:ext>
            </a:extLst>
          </a:blip>
          <a:srcRect l="33427" t="14879" r="31538" b="10867"/>
          <a:stretch>
            <a:fillRect/>
          </a:stretch>
        </p:blipFill>
        <p:spPr bwMode="auto">
          <a:xfrm rot="1438728">
            <a:off x="5492750" y="1697038"/>
            <a:ext cx="2817813" cy="33575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1012" name="5 Marcador de contenido"/>
          <p:cNvSpPr txBox="1">
            <a:spLocks/>
          </p:cNvSpPr>
          <p:nvPr/>
        </p:nvSpPr>
        <p:spPr bwMode="auto">
          <a:xfrm>
            <a:off x="4859338" y="5445125"/>
            <a:ext cx="49672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20000"/>
              </a:spcBef>
              <a:buFont typeface="Arial" charset="0"/>
              <a:buNone/>
            </a:pPr>
            <a:r>
              <a:rPr lang="es-CO" sz="1800">
                <a:solidFill>
                  <a:srgbClr val="800000"/>
                </a:solidFill>
                <a:cs typeface="Arial" charset="0"/>
              </a:rPr>
              <a:t>Guía 49: </a:t>
            </a:r>
            <a:r>
              <a:rPr lang="es-CO" sz="1800" b="0">
                <a:cs typeface="Arial" charset="0"/>
              </a:rPr>
              <a:t>Guías pedagógicas para la convivencia escolar. Ley 1620 de 2013 - Decreto 1965 de 2013</a:t>
            </a:r>
          </a:p>
        </p:txBody>
      </p:sp>
      <p:sp>
        <p:nvSpPr>
          <p:cNvPr id="8" name="Título 1"/>
          <p:cNvSpPr txBox="1">
            <a:spLocks/>
          </p:cNvSpPr>
          <p:nvPr/>
        </p:nvSpPr>
        <p:spPr bwMode="auto">
          <a:xfrm>
            <a:off x="4284663" y="287338"/>
            <a:ext cx="4859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charset="0"/>
                <a:ea typeface="ＭＳ Ｐゴシック" charset="0"/>
                <a:cs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fontAlgn="base" hangingPunct="0">
              <a:spcAft>
                <a:spcPct val="0"/>
              </a:spcAft>
              <a:buFont typeface="Arial" charset="0"/>
              <a:buChar char="»"/>
              <a:defRPr sz="2000">
                <a:solidFill>
                  <a:schemeClr val="tx1"/>
                </a:solidFill>
                <a:latin typeface="Arial" charset="0"/>
                <a:ea typeface="ＭＳ Ｐゴシック" charset="0"/>
              </a:defRPr>
            </a:lvl6pPr>
            <a:lvl7pPr eaLnBrk="0" fontAlgn="base" hangingPunct="0">
              <a:spcAft>
                <a:spcPct val="0"/>
              </a:spcAft>
              <a:buFont typeface="Arial" charset="0"/>
              <a:buChar char="»"/>
              <a:defRPr sz="2000">
                <a:solidFill>
                  <a:schemeClr val="tx1"/>
                </a:solidFill>
                <a:latin typeface="Arial" charset="0"/>
                <a:ea typeface="ＭＳ Ｐゴシック" charset="0"/>
              </a:defRPr>
            </a:lvl7pPr>
            <a:lvl8pPr eaLnBrk="0" fontAlgn="base" hangingPunct="0">
              <a:spcAft>
                <a:spcPct val="0"/>
              </a:spcAft>
              <a:buFont typeface="Arial" charset="0"/>
              <a:buChar char="»"/>
              <a:defRPr sz="2000">
                <a:solidFill>
                  <a:schemeClr val="tx1"/>
                </a:solidFill>
                <a:latin typeface="Arial" charset="0"/>
                <a:ea typeface="ＭＳ Ｐゴシック" charset="0"/>
              </a:defRPr>
            </a:lvl8pPr>
            <a:lvl9pPr eaLnBrk="0" fontAlgn="base" hangingPunct="0">
              <a:spcAft>
                <a:spcPct val="0"/>
              </a:spcAft>
              <a:buFont typeface="Arial" charset="0"/>
              <a:buChar char="»"/>
              <a:defRPr sz="2000">
                <a:solidFill>
                  <a:schemeClr val="tx1"/>
                </a:solidFill>
                <a:latin typeface="Arial" charset="0"/>
                <a:ea typeface="ＭＳ Ｐゴシック" charset="0"/>
              </a:defRPr>
            </a:lvl9pPr>
          </a:lstStyle>
          <a:p>
            <a:pPr algn="r">
              <a:defRPr/>
            </a:pPr>
            <a:r>
              <a:rPr lang="es-ES" sz="2800" smtClean="0">
                <a:solidFill>
                  <a:srgbClr val="800000"/>
                </a:solidFill>
                <a:effectLst>
                  <a:outerShdw blurRad="38100" dist="38100" dir="2700000" algn="tl">
                    <a:srgbClr val="DDDDDD"/>
                  </a:outerShdw>
                </a:effectLst>
                <a:cs typeface="Arial" charset="0"/>
              </a:rPr>
              <a:t>MATERIALES</a:t>
            </a:r>
          </a:p>
          <a:p>
            <a:pPr algn="r">
              <a:defRPr/>
            </a:pPr>
            <a:r>
              <a:rPr lang="es-ES" sz="2800" smtClean="0">
                <a:solidFill>
                  <a:srgbClr val="800000"/>
                </a:solidFill>
                <a:effectLst>
                  <a:outerShdw blurRad="38100" dist="38100" dir="2700000" algn="tl">
                    <a:srgbClr val="DDDDDD"/>
                  </a:outerShdw>
                </a:effectLst>
                <a:cs typeface="Arial" charset="0"/>
              </a:rPr>
              <a:t>LEY 1620 DE 2013</a:t>
            </a:r>
          </a:p>
        </p:txBody>
      </p:sp>
    </p:spTree>
    <p:extLst>
      <p:ext uri="{BB962C8B-B14F-4D97-AF65-F5344CB8AC3E}">
        <p14:creationId xmlns:p14="http://schemas.microsoft.com/office/powerpoint/2010/main" val="257958528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679653284"/>
              </p:ext>
            </p:extLst>
          </p:nvPr>
        </p:nvGraphicFramePr>
        <p:xfrm>
          <a:off x="2628800" y="2215730"/>
          <a:ext cx="5975648" cy="3949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7" name="1 Título"/>
          <p:cNvSpPr txBox="1">
            <a:spLocks/>
          </p:cNvSpPr>
          <p:nvPr/>
        </p:nvSpPr>
        <p:spPr bwMode="auto">
          <a:xfrm>
            <a:off x="5004049" y="132527"/>
            <a:ext cx="3816424"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a:r>
              <a:rPr lang="es-CO" sz="2800" dirty="0" smtClean="0">
                <a:solidFill>
                  <a:srgbClr val="800000"/>
                </a:solidFill>
                <a:cs typeface="Arial" pitchFamily="34" charset="0"/>
              </a:rPr>
              <a:t>Estructura Guías</a:t>
            </a:r>
            <a:endParaRPr lang="es-CO" sz="2800" dirty="0">
              <a:solidFill>
                <a:srgbClr val="800000"/>
              </a:solidFill>
              <a:cs typeface="Arial" pitchFamily="34" charset="0"/>
            </a:endParaRPr>
          </a:p>
        </p:txBody>
      </p:sp>
      <p:grpSp>
        <p:nvGrpSpPr>
          <p:cNvPr id="5" name="4 Grupo"/>
          <p:cNvGrpSpPr/>
          <p:nvPr/>
        </p:nvGrpSpPr>
        <p:grpSpPr>
          <a:xfrm>
            <a:off x="107504" y="3565316"/>
            <a:ext cx="2471444" cy="1549300"/>
            <a:chOff x="3336277" y="903"/>
            <a:chExt cx="2471444" cy="1549300"/>
          </a:xfrm>
          <a:solidFill>
            <a:schemeClr val="accent6"/>
          </a:solidFill>
        </p:grpSpPr>
        <p:sp>
          <p:nvSpPr>
            <p:cNvPr id="6" name="5 Elipse"/>
            <p:cNvSpPr/>
            <p:nvPr/>
          </p:nvSpPr>
          <p:spPr>
            <a:xfrm>
              <a:off x="3336277" y="903"/>
              <a:ext cx="2471444" cy="154930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Elipse 4"/>
            <p:cNvSpPr/>
            <p:nvPr/>
          </p:nvSpPr>
          <p:spPr>
            <a:xfrm>
              <a:off x="3698212" y="227793"/>
              <a:ext cx="1747574" cy="10955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CO" sz="1800" b="0" kern="1200" dirty="0" smtClean="0">
                  <a:latin typeface="Arial" pitchFamily="34" charset="0"/>
                  <a:cs typeface="Arial" pitchFamily="34" charset="0"/>
                </a:rPr>
                <a:t>Alianzas para el desarrollo de competencias</a:t>
              </a:r>
            </a:p>
            <a:p>
              <a:pPr lvl="0" algn="ctr" defTabSz="800100">
                <a:lnSpc>
                  <a:spcPct val="90000"/>
                </a:lnSpc>
                <a:spcBef>
                  <a:spcPct val="0"/>
                </a:spcBef>
                <a:spcAft>
                  <a:spcPct val="35000"/>
                </a:spcAft>
              </a:pPr>
              <a:r>
                <a:rPr lang="es-CO" dirty="0" smtClean="0">
                  <a:latin typeface="Arial" pitchFamily="34" charset="0"/>
                  <a:cs typeface="Arial" pitchFamily="34" charset="0"/>
                </a:rPr>
                <a:t>ciudadanas</a:t>
              </a:r>
              <a:r>
                <a:rPr lang="es-CO" sz="1800" b="0" kern="1200" dirty="0" smtClean="0">
                  <a:latin typeface="Arial" pitchFamily="34" charset="0"/>
                  <a:cs typeface="Arial" pitchFamily="34" charset="0"/>
                </a:rPr>
                <a:t> </a:t>
              </a:r>
              <a:endParaRPr lang="es-CO" sz="1800" b="0" kern="1200" dirty="0">
                <a:latin typeface="Arial" pitchFamily="34" charset="0"/>
                <a:cs typeface="Arial" pitchFamily="34" charset="0"/>
              </a:endParaRPr>
            </a:p>
          </p:txBody>
        </p:sp>
      </p:grpSp>
      <p:sp>
        <p:nvSpPr>
          <p:cNvPr id="3" name="2 Abrir llave"/>
          <p:cNvSpPr/>
          <p:nvPr/>
        </p:nvSpPr>
        <p:spPr>
          <a:xfrm>
            <a:off x="2555776" y="2215730"/>
            <a:ext cx="395387" cy="4021582"/>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CO"/>
          </a:p>
        </p:txBody>
      </p:sp>
      <p:sp>
        <p:nvSpPr>
          <p:cNvPr id="2" name="1 Rectángulo"/>
          <p:cNvSpPr/>
          <p:nvPr/>
        </p:nvSpPr>
        <p:spPr>
          <a:xfrm>
            <a:off x="817469" y="2900648"/>
            <a:ext cx="1018227" cy="369332"/>
          </a:xfrm>
          <a:prstGeom prst="rect">
            <a:avLst/>
          </a:prstGeom>
        </p:spPr>
        <p:txBody>
          <a:bodyPr wrap="none">
            <a:spAutoFit/>
          </a:bodyPr>
          <a:lstStyle/>
          <a:p>
            <a:r>
              <a:rPr lang="es-CO" b="1" dirty="0">
                <a:solidFill>
                  <a:srgbClr val="800000"/>
                </a:solidFill>
                <a:latin typeface="Arial" charset="0"/>
                <a:cs typeface="Arial" charset="0"/>
              </a:rPr>
              <a:t>Guía 48</a:t>
            </a:r>
            <a:endParaRPr lang="es-CO" dirty="0"/>
          </a:p>
        </p:txBody>
      </p:sp>
      <p:sp>
        <p:nvSpPr>
          <p:cNvPr id="11" name="10 Rectángulo"/>
          <p:cNvSpPr/>
          <p:nvPr/>
        </p:nvSpPr>
        <p:spPr>
          <a:xfrm>
            <a:off x="6228184" y="1772816"/>
            <a:ext cx="1018227" cy="369332"/>
          </a:xfrm>
          <a:prstGeom prst="rect">
            <a:avLst/>
          </a:prstGeom>
        </p:spPr>
        <p:txBody>
          <a:bodyPr wrap="none">
            <a:spAutoFit/>
          </a:bodyPr>
          <a:lstStyle/>
          <a:p>
            <a:r>
              <a:rPr lang="es-CO" b="1" dirty="0">
                <a:solidFill>
                  <a:srgbClr val="800000"/>
                </a:solidFill>
                <a:latin typeface="Arial" charset="0"/>
                <a:cs typeface="Arial" charset="0"/>
              </a:rPr>
              <a:t>Guía </a:t>
            </a:r>
            <a:r>
              <a:rPr lang="es-CO" b="1" dirty="0" smtClean="0">
                <a:solidFill>
                  <a:srgbClr val="800000"/>
                </a:solidFill>
                <a:latin typeface="Arial" charset="0"/>
                <a:cs typeface="Arial" charset="0"/>
              </a:rPr>
              <a:t>49</a:t>
            </a:r>
            <a:endParaRPr lang="es-CO" dirty="0"/>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l="39720" t="13806" r="37878" b="38058"/>
          <a:stretch>
            <a:fillRect/>
          </a:stretch>
        </p:blipFill>
        <p:spPr bwMode="auto">
          <a:xfrm>
            <a:off x="107504" y="1346044"/>
            <a:ext cx="1277069" cy="15922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l="33427" t="14879" r="31538" b="10867"/>
          <a:stretch>
            <a:fillRect/>
          </a:stretch>
        </p:blipFill>
        <p:spPr bwMode="auto">
          <a:xfrm>
            <a:off x="7474423" y="1756448"/>
            <a:ext cx="1490065" cy="17754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192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988840"/>
            <a:ext cx="8229600" cy="3960440"/>
          </a:xfrm>
        </p:spPr>
        <p:txBody>
          <a:bodyPr/>
          <a:lstStyle/>
          <a:p>
            <a:pPr marL="0" indent="0">
              <a:buNone/>
            </a:pPr>
            <a:endParaRPr lang="es-MX" b="1" dirty="0" smtClean="0"/>
          </a:p>
          <a:p>
            <a:pPr marL="0" indent="0" algn="just">
              <a:buNone/>
            </a:pPr>
            <a:r>
              <a:rPr lang="es-CO" sz="2400" dirty="0" smtClean="0"/>
              <a:t>Crear </a:t>
            </a:r>
            <a:r>
              <a:rPr lang="es-CO" sz="2400" dirty="0"/>
              <a:t>un espacio vivencial para la reflexión sobre las herramientas contenidas en la Ley 1620 de 2013 que buscan fortalecer la convivencia escolar y el ejercicio de los Derechos Humanos, Sexuales y Reproductivos en el contexto escolar, a partir de ejercicios basados en la exploración del material pedagógico construido para apoyar la implementación de dicha ley y su decreto reglamentario.</a:t>
            </a:r>
          </a:p>
          <a:p>
            <a:pPr marL="0" indent="0">
              <a:buNone/>
            </a:pPr>
            <a:endParaRPr lang="es-CO" dirty="0"/>
          </a:p>
        </p:txBody>
      </p:sp>
      <p:sp>
        <p:nvSpPr>
          <p:cNvPr id="4" name="3 CuadroTexto"/>
          <p:cNvSpPr txBox="1"/>
          <p:nvPr/>
        </p:nvSpPr>
        <p:spPr>
          <a:xfrm>
            <a:off x="4939587" y="260648"/>
            <a:ext cx="4211637" cy="1077218"/>
          </a:xfrm>
          <a:prstGeom prst="rect">
            <a:avLst/>
          </a:prstGeom>
          <a:noFill/>
        </p:spPr>
        <p:txBody>
          <a:bodyPr>
            <a:spAutoFit/>
          </a:bodyPr>
          <a:lstStyle/>
          <a:p>
            <a:pPr algn="ctr" eaLnBrk="0" fontAlgn="base" hangingPunct="0">
              <a:spcBef>
                <a:spcPct val="0"/>
              </a:spcBef>
              <a:spcAft>
                <a:spcPct val="0"/>
              </a:spcAft>
              <a:defRPr/>
            </a:pPr>
            <a:r>
              <a:rPr lang="es-CO" sz="32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OBJETIVO GENERAL</a:t>
            </a:r>
            <a:endParaRPr lang="es-CO" sz="32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278565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5738" y="4868863"/>
            <a:ext cx="257651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1 Título"/>
          <p:cNvSpPr txBox="1">
            <a:spLocks/>
          </p:cNvSpPr>
          <p:nvPr/>
        </p:nvSpPr>
        <p:spPr bwMode="auto">
          <a:xfrm>
            <a:off x="2951163" y="260350"/>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3200" dirty="0">
                <a:solidFill>
                  <a:srgbClr val="800000"/>
                </a:solidFill>
                <a:cs typeface="Arial" pitchFamily="34" charset="0"/>
              </a:rPr>
              <a:t>Características</a:t>
            </a:r>
          </a:p>
        </p:txBody>
      </p:sp>
      <p:sp>
        <p:nvSpPr>
          <p:cNvPr id="10244" name="2 CuadroTexto"/>
          <p:cNvSpPr txBox="1">
            <a:spLocks noChangeArrowheads="1"/>
          </p:cNvSpPr>
          <p:nvPr/>
        </p:nvSpPr>
        <p:spPr bwMode="auto">
          <a:xfrm>
            <a:off x="251520" y="1610994"/>
            <a:ext cx="8628063"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just">
              <a:lnSpc>
                <a:spcPct val="150000"/>
              </a:lnSpc>
              <a:buFont typeface="Arial" pitchFamily="34" charset="0"/>
              <a:buChar char="•"/>
            </a:pPr>
            <a:r>
              <a:rPr lang="es-CO" sz="1700" b="0" dirty="0"/>
              <a:t>Es un conjunto de materiales que generan </a:t>
            </a:r>
            <a:r>
              <a:rPr lang="es-CO" sz="1700" dirty="0">
                <a:solidFill>
                  <a:srgbClr val="FF0000"/>
                </a:solidFill>
              </a:rPr>
              <a:t>posibilidades de orientación </a:t>
            </a:r>
            <a:r>
              <a:rPr lang="es-CO" sz="1700" b="0" dirty="0"/>
              <a:t>a la comunidad educativa de los </a:t>
            </a:r>
            <a:r>
              <a:rPr lang="es-CO" sz="1700" b="0" dirty="0" smtClean="0"/>
              <a:t>EE.</a:t>
            </a:r>
          </a:p>
          <a:p>
            <a:pPr algn="just">
              <a:lnSpc>
                <a:spcPct val="150000"/>
              </a:lnSpc>
              <a:buFont typeface="Arial" pitchFamily="34" charset="0"/>
              <a:buChar char="•"/>
            </a:pPr>
            <a:r>
              <a:rPr lang="es-CO" sz="1700" dirty="0" smtClean="0">
                <a:solidFill>
                  <a:srgbClr val="FF0000"/>
                </a:solidFill>
              </a:rPr>
              <a:t>Instrumento </a:t>
            </a:r>
            <a:r>
              <a:rPr lang="es-CO" sz="1700" dirty="0">
                <a:solidFill>
                  <a:srgbClr val="FF0000"/>
                </a:solidFill>
              </a:rPr>
              <a:t>pedagógico y didáctico </a:t>
            </a:r>
            <a:r>
              <a:rPr lang="es-CO" sz="1700" b="0" dirty="0"/>
              <a:t>escrito construido para la comunidad educativa de los EE del país. </a:t>
            </a:r>
          </a:p>
          <a:p>
            <a:pPr algn="just">
              <a:lnSpc>
                <a:spcPct val="150000"/>
              </a:lnSpc>
              <a:buFont typeface="Arial" pitchFamily="34" charset="0"/>
              <a:buChar char="•"/>
            </a:pPr>
            <a:r>
              <a:rPr lang="es-CO" sz="1700" b="0" dirty="0" smtClean="0"/>
              <a:t>Parte de </a:t>
            </a:r>
            <a:r>
              <a:rPr lang="es-CO" sz="1700" dirty="0" smtClean="0">
                <a:solidFill>
                  <a:srgbClr val="FF0000"/>
                </a:solidFill>
              </a:rPr>
              <a:t>necesidades </a:t>
            </a:r>
            <a:r>
              <a:rPr lang="es-CO" sz="1700" dirty="0">
                <a:solidFill>
                  <a:srgbClr val="FF0000"/>
                </a:solidFill>
              </a:rPr>
              <a:t>pedagógicas </a:t>
            </a:r>
            <a:r>
              <a:rPr lang="es-CO" sz="1700" b="0" dirty="0"/>
              <a:t>de la comunidad </a:t>
            </a:r>
            <a:r>
              <a:rPr lang="es-CO" sz="1700" b="0" dirty="0" smtClean="0"/>
              <a:t>educativa.</a:t>
            </a:r>
            <a:endParaRPr lang="es-CO" sz="1700" b="0" dirty="0"/>
          </a:p>
          <a:p>
            <a:pPr algn="just">
              <a:lnSpc>
                <a:spcPct val="150000"/>
              </a:lnSpc>
              <a:buFont typeface="Arial" pitchFamily="34" charset="0"/>
              <a:buChar char="•"/>
            </a:pPr>
            <a:r>
              <a:rPr lang="es-CO" sz="1700" b="0" dirty="0"/>
              <a:t>Herramientas pedagógicas y de orden didáctico, desde lo </a:t>
            </a:r>
            <a:r>
              <a:rPr lang="es-CO" sz="1700" dirty="0"/>
              <a:t>práctico y realizable. </a:t>
            </a:r>
          </a:p>
          <a:p>
            <a:pPr algn="just">
              <a:lnSpc>
                <a:spcPct val="150000"/>
              </a:lnSpc>
              <a:buFont typeface="Arial" pitchFamily="34" charset="0"/>
              <a:buChar char="•"/>
            </a:pPr>
            <a:r>
              <a:rPr lang="es-CO" sz="1700" b="0" dirty="0"/>
              <a:t>Con espacios para la </a:t>
            </a:r>
            <a:r>
              <a:rPr lang="es-CO" sz="1700" dirty="0">
                <a:solidFill>
                  <a:srgbClr val="FF0000"/>
                </a:solidFill>
              </a:rPr>
              <a:t>reflexión de la comunidad</a:t>
            </a:r>
            <a:r>
              <a:rPr lang="es-CO" sz="1700" dirty="0"/>
              <a:t>.</a:t>
            </a:r>
          </a:p>
          <a:p>
            <a:pPr algn="just">
              <a:lnSpc>
                <a:spcPct val="150000"/>
              </a:lnSpc>
              <a:buFont typeface="Arial" pitchFamily="34" charset="0"/>
              <a:buChar char="•"/>
            </a:pPr>
            <a:r>
              <a:rPr lang="es-CO" sz="1700" b="0" dirty="0"/>
              <a:t>El lenguaje es </a:t>
            </a:r>
            <a:r>
              <a:rPr lang="es-CO" sz="1700" dirty="0">
                <a:solidFill>
                  <a:srgbClr val="FF0000"/>
                </a:solidFill>
              </a:rPr>
              <a:t>comprensible, sintético y didáctico</a:t>
            </a:r>
            <a:r>
              <a:rPr lang="es-CO" sz="1700" b="0" dirty="0">
                <a:solidFill>
                  <a:srgbClr val="FF0000"/>
                </a:solidFill>
              </a:rPr>
              <a:t>. </a:t>
            </a:r>
            <a:r>
              <a:rPr lang="es-CO" sz="1700" b="0" dirty="0"/>
              <a:t>Cercano a lo que utilizan en los EE (</a:t>
            </a:r>
            <a:r>
              <a:rPr lang="es-CO" sz="1700" b="0" dirty="0" err="1"/>
              <a:t>p.e</a:t>
            </a:r>
            <a:r>
              <a:rPr lang="es-CO" sz="1700" b="0" dirty="0"/>
              <a:t>. PEI, gestiones).</a:t>
            </a:r>
          </a:p>
          <a:p>
            <a:pPr algn="just">
              <a:lnSpc>
                <a:spcPct val="150000"/>
              </a:lnSpc>
              <a:buFont typeface="Arial" pitchFamily="34" charset="0"/>
              <a:buChar char="•"/>
            </a:pPr>
            <a:r>
              <a:rPr lang="es-CO" sz="1700" b="0" dirty="0"/>
              <a:t>Dirigido a todas las personas que conforman la </a:t>
            </a:r>
            <a:r>
              <a:rPr lang="es-CO" sz="1700" dirty="0">
                <a:solidFill>
                  <a:srgbClr val="FF0000"/>
                </a:solidFill>
              </a:rPr>
              <a:t>comunidad educativa.</a:t>
            </a:r>
          </a:p>
        </p:txBody>
      </p:sp>
    </p:spTree>
    <p:extLst>
      <p:ext uri="{BB962C8B-B14F-4D97-AF65-F5344CB8AC3E}">
        <p14:creationId xmlns:p14="http://schemas.microsoft.com/office/powerpoint/2010/main" val="294983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1 Título"/>
          <p:cNvSpPr txBox="1">
            <a:spLocks/>
          </p:cNvSpPr>
          <p:nvPr/>
        </p:nvSpPr>
        <p:spPr bwMode="auto">
          <a:xfrm>
            <a:off x="2951163" y="260350"/>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3200" dirty="0">
                <a:solidFill>
                  <a:srgbClr val="800000"/>
                </a:solidFill>
                <a:cs typeface="Arial" pitchFamily="34" charset="0"/>
              </a:rPr>
              <a:t>Características</a:t>
            </a:r>
          </a:p>
        </p:txBody>
      </p:sp>
      <p:graphicFrame>
        <p:nvGraphicFramePr>
          <p:cNvPr id="2" name="1 Diagrama"/>
          <p:cNvGraphicFramePr/>
          <p:nvPr>
            <p:extLst>
              <p:ext uri="{D42A27DB-BD31-4B8C-83A1-F6EECF244321}">
                <p14:modId xmlns:p14="http://schemas.microsoft.com/office/powerpoint/2010/main" val="2119515801"/>
              </p:ext>
            </p:extLst>
          </p:nvPr>
        </p:nvGraphicFramePr>
        <p:xfrm>
          <a:off x="1524000" y="1397000"/>
          <a:ext cx="6576392"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2844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3059832" y="260350"/>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2800" dirty="0" smtClean="0">
                <a:solidFill>
                  <a:srgbClr val="800000"/>
                </a:solidFill>
                <a:cs typeface="Arial" pitchFamily="34" charset="0"/>
              </a:rPr>
              <a:t>1. Manual </a:t>
            </a:r>
            <a:r>
              <a:rPr lang="es-CO" sz="2800" dirty="0">
                <a:solidFill>
                  <a:srgbClr val="800000"/>
                </a:solidFill>
                <a:cs typeface="Arial" pitchFamily="34" charset="0"/>
              </a:rPr>
              <a:t>de Convivencia</a:t>
            </a:r>
          </a:p>
        </p:txBody>
      </p:sp>
      <p:graphicFrame>
        <p:nvGraphicFramePr>
          <p:cNvPr id="5" name="4 Diagrama"/>
          <p:cNvGraphicFramePr/>
          <p:nvPr>
            <p:extLst>
              <p:ext uri="{D42A27DB-BD31-4B8C-83A1-F6EECF244321}">
                <p14:modId xmlns:p14="http://schemas.microsoft.com/office/powerpoint/2010/main" val="716773153"/>
              </p:ext>
            </p:extLst>
          </p:nvPr>
        </p:nvGraphicFramePr>
        <p:xfrm>
          <a:off x="888099" y="1460297"/>
          <a:ext cx="7135360"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467544" y="6273349"/>
            <a:ext cx="8136904" cy="523220"/>
          </a:xfrm>
          <a:prstGeom prst="rect">
            <a:avLst/>
          </a:prstGeom>
          <a:noFill/>
        </p:spPr>
        <p:txBody>
          <a:bodyPr wrap="square" rtlCol="0">
            <a:spAutoFit/>
          </a:bodyPr>
          <a:lstStyle/>
          <a:p>
            <a:pPr algn="ctr"/>
            <a:r>
              <a:rPr lang="es-MX" sz="2800" dirty="0" smtClean="0">
                <a:solidFill>
                  <a:schemeClr val="bg1"/>
                </a:solidFill>
                <a:latin typeface="Arial" pitchFamily="34" charset="0"/>
                <a:cs typeface="Arial" pitchFamily="34" charset="0"/>
              </a:rPr>
              <a:t>Seguimiento Continuo </a:t>
            </a:r>
            <a:endParaRPr lang="es-MX" sz="28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54889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txBox="1">
            <a:spLocks/>
          </p:cNvSpPr>
          <p:nvPr/>
        </p:nvSpPr>
        <p:spPr bwMode="auto">
          <a:xfrm>
            <a:off x="2951163" y="260350"/>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2800" dirty="0">
                <a:solidFill>
                  <a:srgbClr val="800000"/>
                </a:solidFill>
                <a:cs typeface="Arial" pitchFamily="34" charset="0"/>
              </a:rPr>
              <a:t>Manual de Convivencia</a:t>
            </a:r>
          </a:p>
        </p:txBody>
      </p:sp>
      <p:graphicFrame>
        <p:nvGraphicFramePr>
          <p:cNvPr id="5" name="4 Diagrama"/>
          <p:cNvGraphicFramePr/>
          <p:nvPr/>
        </p:nvGraphicFramePr>
        <p:xfrm>
          <a:off x="0" y="1397000"/>
          <a:ext cx="9144000"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1725" y="3741738"/>
            <a:ext cx="1296988"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Imagen 3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113" y="3860800"/>
            <a:ext cx="1498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0 Imag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18188" y="4797425"/>
            <a:ext cx="1081087"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0 Imag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0200" y="1700213"/>
            <a:ext cx="1008063"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590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19" y="1340768"/>
            <a:ext cx="8602269" cy="4968552"/>
          </a:xfrm>
        </p:spPr>
      </p:pic>
    </p:spTree>
    <p:extLst>
      <p:ext uri="{BB962C8B-B14F-4D97-AF65-F5344CB8AC3E}">
        <p14:creationId xmlns:p14="http://schemas.microsoft.com/office/powerpoint/2010/main" val="581584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951163" y="260350"/>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2800" dirty="0" smtClean="0">
                <a:solidFill>
                  <a:srgbClr val="800000"/>
                </a:solidFill>
                <a:cs typeface="Arial" pitchFamily="34" charset="0"/>
              </a:rPr>
              <a:t>2. Ruta de Atención</a:t>
            </a:r>
            <a:endParaRPr lang="es-CO" sz="2800" dirty="0">
              <a:solidFill>
                <a:srgbClr val="800000"/>
              </a:solidFill>
              <a:cs typeface="Arial" pitchFamily="34" charset="0"/>
            </a:endParaRPr>
          </a:p>
        </p:txBody>
      </p:sp>
      <p:sp>
        <p:nvSpPr>
          <p:cNvPr id="2" name="1 CuadroTexto"/>
          <p:cNvSpPr txBox="1"/>
          <p:nvPr/>
        </p:nvSpPr>
        <p:spPr>
          <a:xfrm>
            <a:off x="179512" y="1340768"/>
            <a:ext cx="8784976" cy="3139321"/>
          </a:xfrm>
          <a:prstGeom prst="rect">
            <a:avLst/>
          </a:prstGeom>
          <a:noFill/>
        </p:spPr>
        <p:txBody>
          <a:bodyPr wrap="square" rtlCol="0">
            <a:spAutoFit/>
          </a:bodyPr>
          <a:lstStyle/>
          <a:p>
            <a:r>
              <a:rPr lang="es-CO" b="1" dirty="0" smtClean="0"/>
              <a:t>Herramienta </a:t>
            </a:r>
            <a:r>
              <a:rPr lang="es-CO" b="1" dirty="0"/>
              <a:t>propuesta </a:t>
            </a:r>
            <a:r>
              <a:rPr lang="es-CO" b="1" dirty="0" smtClean="0"/>
              <a:t>para </a:t>
            </a:r>
            <a:r>
              <a:rPr lang="es-CO" b="1" dirty="0"/>
              <a:t>apoyar al sector educativo </a:t>
            </a:r>
            <a:r>
              <a:rPr lang="es-CO" b="1" dirty="0" smtClean="0"/>
              <a:t>en:</a:t>
            </a:r>
          </a:p>
          <a:p>
            <a:endParaRPr lang="es-CO" b="1" dirty="0" smtClean="0"/>
          </a:p>
          <a:p>
            <a:pPr marL="285750" indent="-285750">
              <a:buFont typeface="Arial" pitchFamily="34" charset="0"/>
              <a:buChar char="•"/>
            </a:pPr>
            <a:r>
              <a:rPr lang="es-CO" dirty="0" smtClean="0"/>
              <a:t>Fortalecimiento </a:t>
            </a:r>
            <a:r>
              <a:rPr lang="es-CO" dirty="0"/>
              <a:t>del ejercicio de los DDHH y </a:t>
            </a:r>
            <a:r>
              <a:rPr lang="es-CO" dirty="0" smtClean="0"/>
              <a:t>DHSR </a:t>
            </a:r>
            <a:r>
              <a:rPr lang="es-CO" dirty="0"/>
              <a:t>en la </a:t>
            </a:r>
            <a:r>
              <a:rPr lang="es-CO" dirty="0" smtClean="0"/>
              <a:t>escuela.</a:t>
            </a:r>
          </a:p>
          <a:p>
            <a:pPr marL="285750" indent="-285750">
              <a:buFont typeface="Arial" pitchFamily="34" charset="0"/>
              <a:buChar char="•"/>
            </a:pPr>
            <a:r>
              <a:rPr lang="es-CO" dirty="0" smtClean="0"/>
              <a:t>Mitigación </a:t>
            </a:r>
            <a:r>
              <a:rPr lang="es-CO" dirty="0"/>
              <a:t>de </a:t>
            </a:r>
            <a:r>
              <a:rPr lang="es-CO" dirty="0" smtClean="0"/>
              <a:t>riesgos.</a:t>
            </a:r>
          </a:p>
          <a:p>
            <a:pPr marL="285750" indent="-285750">
              <a:buFont typeface="Arial" pitchFamily="34" charset="0"/>
              <a:buChar char="•"/>
            </a:pPr>
            <a:r>
              <a:rPr lang="es-CO" dirty="0" smtClean="0"/>
              <a:t>Manejo </a:t>
            </a:r>
            <a:r>
              <a:rPr lang="es-CO" dirty="0"/>
              <a:t>de situaciones que afectan la convivencia </a:t>
            </a:r>
            <a:r>
              <a:rPr lang="es-CO" dirty="0" smtClean="0"/>
              <a:t>escolar.</a:t>
            </a:r>
          </a:p>
          <a:p>
            <a:pPr marL="285750" indent="-285750">
              <a:buFont typeface="Arial" pitchFamily="34" charset="0"/>
              <a:buChar char="•"/>
            </a:pPr>
            <a:r>
              <a:rPr lang="es-CO" dirty="0" smtClean="0"/>
              <a:t>Seguimiento </a:t>
            </a:r>
            <a:r>
              <a:rPr lang="es-CO" dirty="0"/>
              <a:t>a lo que ocurre en los diferentes contextos y su manejo por parte de los EE. </a:t>
            </a:r>
          </a:p>
          <a:p>
            <a:pPr marL="285750" indent="-285750">
              <a:buFont typeface="Arial" pitchFamily="34" charset="0"/>
              <a:buChar char="•"/>
            </a:pPr>
            <a:r>
              <a:rPr lang="es-CO" dirty="0" smtClean="0"/>
              <a:t>Se </a:t>
            </a:r>
            <a:r>
              <a:rPr lang="es-CO" dirty="0"/>
              <a:t>definen los procesos y protocolos que deben seguir las entidades e instituciones </a:t>
            </a:r>
            <a:r>
              <a:rPr lang="es-CO" dirty="0" smtClean="0"/>
              <a:t>involucradas.</a:t>
            </a:r>
          </a:p>
          <a:p>
            <a:pPr marL="285750" indent="-285750">
              <a:buFont typeface="Arial" pitchFamily="34" charset="0"/>
              <a:buChar char="•"/>
            </a:pPr>
            <a:r>
              <a:rPr lang="es-CO" dirty="0" smtClean="0"/>
              <a:t>Respuesta </a:t>
            </a:r>
            <a:r>
              <a:rPr lang="es-CO" dirty="0"/>
              <a:t>integral a la realidad de la escuela en temas relacionados con la convivencia y el ejercicio de los DDHH y </a:t>
            </a:r>
            <a:r>
              <a:rPr lang="es-CO" dirty="0" smtClean="0"/>
              <a:t>DHSR</a:t>
            </a:r>
            <a:r>
              <a:rPr lang="es-CO" dirty="0"/>
              <a:t>. </a:t>
            </a:r>
            <a:endParaRPr lang="es-CO" dirty="0" smtClean="0"/>
          </a:p>
          <a:p>
            <a:endParaRPr lang="es-CO" u="sng" dirty="0"/>
          </a:p>
        </p:txBody>
      </p:sp>
      <p:sp>
        <p:nvSpPr>
          <p:cNvPr id="3" name="2 CuadroTexto"/>
          <p:cNvSpPr txBox="1"/>
          <p:nvPr/>
        </p:nvSpPr>
        <p:spPr>
          <a:xfrm>
            <a:off x="4788024" y="4293096"/>
            <a:ext cx="424847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s-CO" dirty="0" smtClean="0"/>
              <a:t>Formación de sujetos activos de derechos.</a:t>
            </a:r>
          </a:p>
          <a:p>
            <a:pPr marL="285750" indent="-285750">
              <a:buFont typeface="Arial" pitchFamily="34" charset="0"/>
              <a:buChar char="•"/>
            </a:pPr>
            <a:r>
              <a:rPr lang="es-CO" dirty="0" smtClean="0"/>
              <a:t>Reconocimiento e inclusión genuina de la comunidad educativa.</a:t>
            </a:r>
          </a:p>
          <a:p>
            <a:pPr marL="285750" lvl="0" indent="-285750">
              <a:buFont typeface="Arial" pitchFamily="34" charset="0"/>
              <a:buChar char="•"/>
            </a:pPr>
            <a:r>
              <a:rPr lang="es-CO" dirty="0" smtClean="0"/>
              <a:t>Transformación.</a:t>
            </a:r>
          </a:p>
          <a:p>
            <a:pPr marL="285750" lvl="0" indent="-285750">
              <a:buFont typeface="Arial" pitchFamily="34" charset="0"/>
              <a:buChar char="•"/>
            </a:pPr>
            <a:r>
              <a:rPr lang="es-CO" dirty="0" smtClean="0"/>
              <a:t>Mejoramiento del clima escolar.</a:t>
            </a:r>
            <a:endParaRPr lang="es-CO" dirty="0"/>
          </a:p>
        </p:txBody>
      </p:sp>
      <p:pic>
        <p:nvPicPr>
          <p:cNvPr id="6" name="Imagen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509120"/>
            <a:ext cx="2541661" cy="135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0852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txBox="1">
            <a:spLocks/>
          </p:cNvSpPr>
          <p:nvPr/>
        </p:nvSpPr>
        <p:spPr bwMode="auto">
          <a:xfrm>
            <a:off x="2951163" y="260350"/>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2000" dirty="0">
                <a:solidFill>
                  <a:srgbClr val="800000"/>
                </a:solidFill>
                <a:cs typeface="Arial" pitchFamily="34" charset="0"/>
              </a:rPr>
              <a:t>Ruta de Atención Integral para </a:t>
            </a:r>
          </a:p>
          <a:p>
            <a:pPr algn="r"/>
            <a:r>
              <a:rPr lang="es-CO" sz="2000" dirty="0">
                <a:solidFill>
                  <a:srgbClr val="800000"/>
                </a:solidFill>
                <a:cs typeface="Arial" pitchFamily="34" charset="0"/>
              </a:rPr>
              <a:t>la Convivencia Escolar</a:t>
            </a:r>
          </a:p>
        </p:txBody>
      </p:sp>
      <p:graphicFrame>
        <p:nvGraphicFramePr>
          <p:cNvPr id="2" name="1 Diagrama"/>
          <p:cNvGraphicFramePr/>
          <p:nvPr/>
        </p:nvGraphicFramePr>
        <p:xfrm>
          <a:off x="323528" y="1669256"/>
          <a:ext cx="86409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5546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2959788" y="136282"/>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2000" dirty="0" smtClean="0">
                <a:solidFill>
                  <a:srgbClr val="800000"/>
                </a:solidFill>
                <a:cs typeface="Arial" pitchFamily="34" charset="0"/>
              </a:rPr>
              <a:t>3. ¿Qué </a:t>
            </a:r>
            <a:r>
              <a:rPr lang="es-CO" sz="2000" dirty="0">
                <a:solidFill>
                  <a:srgbClr val="800000"/>
                </a:solidFill>
                <a:cs typeface="Arial" pitchFamily="34" charset="0"/>
              </a:rPr>
              <a:t>puedo hacer para fortalecer </a:t>
            </a:r>
          </a:p>
          <a:p>
            <a:pPr algn="r"/>
            <a:r>
              <a:rPr lang="es-CO" sz="2000" dirty="0">
                <a:solidFill>
                  <a:srgbClr val="800000"/>
                </a:solidFill>
                <a:cs typeface="Arial" pitchFamily="34" charset="0"/>
              </a:rPr>
              <a:t>la convivencia escolar?</a:t>
            </a:r>
          </a:p>
        </p:txBody>
      </p:sp>
      <p:graphicFrame>
        <p:nvGraphicFramePr>
          <p:cNvPr id="2" name="1 Diagrama"/>
          <p:cNvGraphicFramePr/>
          <p:nvPr>
            <p:extLst>
              <p:ext uri="{D42A27DB-BD31-4B8C-83A1-F6EECF244321}">
                <p14:modId xmlns:p14="http://schemas.microsoft.com/office/powerpoint/2010/main" val="3140879192"/>
              </p:ext>
            </p:extLst>
          </p:nvPr>
        </p:nvGraphicFramePr>
        <p:xfrm>
          <a:off x="-108520" y="1597248"/>
          <a:ext cx="8784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rot="16200000">
            <a:off x="6317939" y="3339245"/>
            <a:ext cx="4608512" cy="89959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O" b="1" dirty="0" smtClean="0"/>
              <a:t>Fortalecimiento de  la  convivencia   escolar</a:t>
            </a:r>
            <a:endParaRPr lang="es-CO" b="1" dirty="0"/>
          </a:p>
        </p:txBody>
      </p:sp>
    </p:spTree>
    <p:extLst>
      <p:ext uri="{BB962C8B-B14F-4D97-AF65-F5344CB8AC3E}">
        <p14:creationId xmlns:p14="http://schemas.microsoft.com/office/powerpoint/2010/main" val="649085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txBox="1">
            <a:spLocks/>
          </p:cNvSpPr>
          <p:nvPr/>
        </p:nvSpPr>
        <p:spPr bwMode="auto">
          <a:xfrm>
            <a:off x="2951163" y="260350"/>
            <a:ext cx="61928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sz="2000" dirty="0">
                <a:solidFill>
                  <a:srgbClr val="800000"/>
                </a:solidFill>
                <a:cs typeface="Arial" pitchFamily="34" charset="0"/>
              </a:rPr>
              <a:t>¿Qué puedo hacer para fortalecer </a:t>
            </a:r>
          </a:p>
          <a:p>
            <a:pPr algn="r"/>
            <a:r>
              <a:rPr lang="es-CO" sz="2000" dirty="0">
                <a:solidFill>
                  <a:srgbClr val="800000"/>
                </a:solidFill>
                <a:cs typeface="Arial" pitchFamily="34" charset="0"/>
              </a:rPr>
              <a:t>la convivencia escolar?</a:t>
            </a:r>
          </a:p>
        </p:txBody>
      </p:sp>
      <p:graphicFrame>
        <p:nvGraphicFramePr>
          <p:cNvPr id="2" name="1 Diagrama"/>
          <p:cNvGraphicFramePr/>
          <p:nvPr>
            <p:extLst>
              <p:ext uri="{D42A27DB-BD31-4B8C-83A1-F6EECF244321}">
                <p14:modId xmlns:p14="http://schemas.microsoft.com/office/powerpoint/2010/main" val="370575017"/>
              </p:ext>
            </p:extLst>
          </p:nvPr>
        </p:nvGraphicFramePr>
        <p:xfrm>
          <a:off x="251520" y="1397000"/>
          <a:ext cx="871296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4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3850" y="1844675"/>
            <a:ext cx="608013"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9 Grupo"/>
          <p:cNvGrpSpPr>
            <a:grpSpLocks/>
          </p:cNvGrpSpPr>
          <p:nvPr/>
        </p:nvGrpSpPr>
        <p:grpSpPr bwMode="auto">
          <a:xfrm>
            <a:off x="2987675" y="1916113"/>
            <a:ext cx="1023938" cy="1081087"/>
            <a:chOff x="0" y="0"/>
            <a:chExt cx="3104" cy="3775"/>
          </a:xfrm>
        </p:grpSpPr>
        <p:pic>
          <p:nvPicPr>
            <p:cNvPr id="14342" name="3 Imag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 y="0"/>
              <a:ext cx="2649" cy="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4 Image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0" y="2795"/>
              <a:ext cx="486" cy="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5 Imag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85" y="2644"/>
              <a:ext cx="519"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9 Imag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2134"/>
              <a:ext cx="954" cy="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CuadroTexto"/>
          <p:cNvSpPr txBox="1"/>
          <p:nvPr/>
        </p:nvSpPr>
        <p:spPr>
          <a:xfrm>
            <a:off x="899592" y="5291916"/>
            <a:ext cx="7416824" cy="369332"/>
          </a:xfrm>
          <a:prstGeom prst="rect">
            <a:avLst/>
          </a:prstGeom>
          <a:noFill/>
        </p:spPr>
        <p:txBody>
          <a:bodyPr wrap="square" rtlCol="0">
            <a:spAutoFit/>
          </a:bodyPr>
          <a:lstStyle/>
          <a:p>
            <a:pPr algn="ctr"/>
            <a:r>
              <a:rPr lang="es-CO" b="1" dirty="0" smtClean="0">
                <a:latin typeface="Arial" pitchFamily="34" charset="0"/>
                <a:cs typeface="Arial" pitchFamily="34" charset="0"/>
              </a:rPr>
              <a:t>Corresponsabilidad</a:t>
            </a:r>
            <a:endParaRPr lang="es-CO" b="1" dirty="0">
              <a:latin typeface="Arial" pitchFamily="34" charset="0"/>
              <a:cs typeface="Arial" pitchFamily="34" charset="0"/>
            </a:endParaRPr>
          </a:p>
        </p:txBody>
      </p:sp>
    </p:spTree>
    <p:extLst>
      <p:ext uri="{BB962C8B-B14F-4D97-AF65-F5344CB8AC3E}">
        <p14:creationId xmlns:p14="http://schemas.microsoft.com/office/powerpoint/2010/main" val="1430625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4427538" y="188913"/>
            <a:ext cx="47529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dirty="0" smtClean="0">
                <a:solidFill>
                  <a:srgbClr val="800000"/>
                </a:solidFill>
                <a:cs typeface="Arial" pitchFamily="34" charset="0"/>
              </a:rPr>
              <a:t>4. Derechos Sexuales y </a:t>
            </a:r>
          </a:p>
          <a:p>
            <a:pPr algn="r"/>
            <a:r>
              <a:rPr lang="es-CO" dirty="0" smtClean="0">
                <a:solidFill>
                  <a:srgbClr val="800000"/>
                </a:solidFill>
                <a:cs typeface="Arial" pitchFamily="34" charset="0"/>
              </a:rPr>
              <a:t>Reproductivos, Convivencia y Ciudadanía</a:t>
            </a:r>
          </a:p>
        </p:txBody>
      </p:sp>
      <p:graphicFrame>
        <p:nvGraphicFramePr>
          <p:cNvPr id="2" name="1 Diagrama"/>
          <p:cNvGraphicFramePr/>
          <p:nvPr>
            <p:extLst>
              <p:ext uri="{D42A27DB-BD31-4B8C-83A1-F6EECF244321}">
                <p14:modId xmlns:p14="http://schemas.microsoft.com/office/powerpoint/2010/main" val="2416518867"/>
              </p:ext>
            </p:extLst>
          </p:nvPr>
        </p:nvGraphicFramePr>
        <p:xfrm>
          <a:off x="323527" y="1389802"/>
          <a:ext cx="9018271"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rot="16200000">
            <a:off x="1422232" y="4712076"/>
            <a:ext cx="1224136" cy="369332"/>
          </a:xfrm>
          <a:prstGeom prst="rect">
            <a:avLst/>
          </a:prstGeom>
          <a:noFill/>
        </p:spPr>
        <p:txBody>
          <a:bodyPr wrap="square" rtlCol="0">
            <a:spAutoFit/>
          </a:bodyPr>
          <a:lstStyle/>
          <a:p>
            <a:r>
              <a:rPr lang="es-CO" dirty="0" smtClean="0"/>
              <a:t>Individual</a:t>
            </a:r>
            <a:endParaRPr lang="es-CO" dirty="0"/>
          </a:p>
        </p:txBody>
      </p:sp>
      <p:sp>
        <p:nvSpPr>
          <p:cNvPr id="5" name="4 CuadroTexto"/>
          <p:cNvSpPr txBox="1"/>
          <p:nvPr/>
        </p:nvSpPr>
        <p:spPr>
          <a:xfrm rot="16378507">
            <a:off x="533559" y="3821359"/>
            <a:ext cx="1764642" cy="369332"/>
          </a:xfrm>
          <a:prstGeom prst="rect">
            <a:avLst/>
          </a:prstGeom>
          <a:noFill/>
        </p:spPr>
        <p:txBody>
          <a:bodyPr wrap="square" rtlCol="0">
            <a:spAutoFit/>
          </a:bodyPr>
          <a:lstStyle/>
          <a:p>
            <a:r>
              <a:rPr lang="es-CO" dirty="0" smtClean="0"/>
              <a:t>Interpersonal</a:t>
            </a:r>
            <a:endParaRPr lang="es-CO" dirty="0"/>
          </a:p>
        </p:txBody>
      </p:sp>
      <p:sp>
        <p:nvSpPr>
          <p:cNvPr id="6" name="5 CuadroTexto"/>
          <p:cNvSpPr txBox="1"/>
          <p:nvPr/>
        </p:nvSpPr>
        <p:spPr>
          <a:xfrm rot="16200000">
            <a:off x="-125333" y="2542479"/>
            <a:ext cx="1764642" cy="369332"/>
          </a:xfrm>
          <a:prstGeom prst="rect">
            <a:avLst/>
          </a:prstGeom>
          <a:noFill/>
        </p:spPr>
        <p:txBody>
          <a:bodyPr wrap="square" rtlCol="0">
            <a:spAutoFit/>
          </a:bodyPr>
          <a:lstStyle/>
          <a:p>
            <a:r>
              <a:rPr lang="es-CO" dirty="0" smtClean="0"/>
              <a:t>Contextual</a:t>
            </a:r>
            <a:endParaRPr lang="es-CO" dirty="0"/>
          </a:p>
        </p:txBody>
      </p:sp>
      <p:sp>
        <p:nvSpPr>
          <p:cNvPr id="7" name="6 Flecha derecha"/>
          <p:cNvSpPr/>
          <p:nvPr/>
        </p:nvSpPr>
        <p:spPr>
          <a:xfrm>
            <a:off x="683568" y="6309320"/>
            <a:ext cx="8136904"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Ejercicio y garantía de los DHRS</a:t>
            </a:r>
            <a:endParaRPr lang="es-CO" dirty="0"/>
          </a:p>
        </p:txBody>
      </p:sp>
      <p:sp>
        <p:nvSpPr>
          <p:cNvPr id="13" name="12 CuadroTexto"/>
          <p:cNvSpPr txBox="1"/>
          <p:nvPr/>
        </p:nvSpPr>
        <p:spPr>
          <a:xfrm>
            <a:off x="6731762" y="4284674"/>
            <a:ext cx="2088710" cy="1384995"/>
          </a:xfrm>
          <a:prstGeom prst="rect">
            <a:avLst/>
          </a:prstGeom>
          <a:noFill/>
        </p:spPr>
        <p:txBody>
          <a:bodyPr wrap="square" rtlCol="0">
            <a:spAutoFit/>
          </a:bodyPr>
          <a:lstStyle/>
          <a:p>
            <a:pPr marL="285750" lvl="0" indent="-285750">
              <a:buFont typeface="Arial" panose="020B0604020202020204" pitchFamily="34" charset="0"/>
              <a:buChar char="•"/>
            </a:pPr>
            <a:r>
              <a:rPr lang="es-CO" sz="1400" b="1" u="sng" dirty="0"/>
              <a:t>Funciones </a:t>
            </a:r>
          </a:p>
          <a:p>
            <a:pPr marL="742950" lvl="1" indent="-285750">
              <a:buFont typeface="Arial" panose="020B0604020202020204" pitchFamily="34" charset="0"/>
              <a:buChar char="•"/>
            </a:pPr>
            <a:r>
              <a:rPr lang="es-CO" sz="1400" dirty="0"/>
              <a:t>Afectiva</a:t>
            </a:r>
          </a:p>
          <a:p>
            <a:pPr marL="742950" lvl="1" indent="-285750">
              <a:buFont typeface="Arial" panose="020B0604020202020204" pitchFamily="34" charset="0"/>
              <a:buChar char="•"/>
            </a:pPr>
            <a:r>
              <a:rPr lang="es-CO" sz="1400" dirty="0"/>
              <a:t>Comunicativa relacional</a:t>
            </a:r>
          </a:p>
          <a:p>
            <a:pPr marL="742950" lvl="1" indent="-285750">
              <a:buFont typeface="Arial" panose="020B0604020202020204" pitchFamily="34" charset="0"/>
              <a:buChar char="•"/>
            </a:pPr>
            <a:r>
              <a:rPr lang="es-CO" sz="1400" dirty="0"/>
              <a:t>Erótica</a:t>
            </a:r>
          </a:p>
          <a:p>
            <a:pPr marL="742950" lvl="1" indent="-285750">
              <a:buFont typeface="Arial" panose="020B0604020202020204" pitchFamily="34" charset="0"/>
              <a:buChar char="•"/>
            </a:pPr>
            <a:r>
              <a:rPr lang="es-CO" sz="1400" dirty="0"/>
              <a:t>Reproductiva</a:t>
            </a:r>
          </a:p>
        </p:txBody>
      </p:sp>
      <p:sp>
        <p:nvSpPr>
          <p:cNvPr id="20" name="19 Flecha izquierda, derecha y arriba"/>
          <p:cNvSpPr/>
          <p:nvPr/>
        </p:nvSpPr>
        <p:spPr>
          <a:xfrm>
            <a:off x="561212" y="4753008"/>
            <a:ext cx="1084880" cy="664681"/>
          </a:xfrm>
          <a:prstGeom prst="leftRigh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1910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1348800"/>
            <a:ext cx="8568952" cy="5509200"/>
          </a:xfrm>
          <a:prstGeom prst="rect">
            <a:avLst/>
          </a:prstGeom>
          <a:noFill/>
        </p:spPr>
        <p:txBody>
          <a:bodyPr wrap="square" rtlCol="0">
            <a:spAutoFit/>
          </a:bodyPr>
          <a:lstStyle/>
          <a:p>
            <a:pPr lvl="0" algn="just">
              <a:buFont typeface="Arial" pitchFamily="34" charset="0"/>
              <a:buChar char="•"/>
            </a:pPr>
            <a:r>
              <a:rPr lang="es-CO" sz="2200" dirty="0" smtClean="0"/>
              <a:t> Promover la reflexión pedagógica sobre el Sistema Nacional de Convivencia Escolar creado por la ley 1620 de 2013 y sobre la implementación de la misma y del Decreto Reglamentario 1965 de 2013 en los Establecimientos Educativos.</a:t>
            </a:r>
          </a:p>
          <a:p>
            <a:pPr lvl="0" algn="just"/>
            <a:endParaRPr lang="es-CO" sz="1200" dirty="0" smtClean="0"/>
          </a:p>
          <a:p>
            <a:pPr lvl="0" algn="just">
              <a:buFont typeface="Arial" pitchFamily="34" charset="0"/>
              <a:buChar char="•"/>
            </a:pPr>
            <a:r>
              <a:rPr lang="es-CO" sz="2200" dirty="0" smtClean="0"/>
              <a:t> Identificar las acciones y estrategias que pueden desarrollar y fortalecer los establecimientos educativos para mejorar la convivencia escolar y el ejercicio de los Derechos Humanos, Sexuales y Reproductivos.</a:t>
            </a:r>
          </a:p>
          <a:p>
            <a:pPr lvl="0" algn="just"/>
            <a:endParaRPr lang="es-CO" sz="1200" dirty="0" smtClean="0"/>
          </a:p>
          <a:p>
            <a:pPr lvl="0" algn="just">
              <a:buFont typeface="Arial" pitchFamily="34" charset="0"/>
              <a:buChar char="•"/>
            </a:pPr>
            <a:r>
              <a:rPr lang="es-CO" sz="2200" dirty="0" smtClean="0"/>
              <a:t> Explorar la serie de guías pedagógicas diseñadas para la implementación de la Ley 1620 de 2013 y su Decreto Reglamentario y reflexionar sobre su aplicabilidad en el contexto escolar.</a:t>
            </a:r>
          </a:p>
          <a:p>
            <a:pPr lvl="0" algn="just"/>
            <a:endParaRPr lang="es-CO" sz="1200" dirty="0" smtClean="0"/>
          </a:p>
          <a:p>
            <a:pPr lvl="0" algn="just">
              <a:buFont typeface="Arial" pitchFamily="34" charset="0"/>
              <a:buChar char="•"/>
            </a:pPr>
            <a:r>
              <a:rPr lang="es-CO" sz="2200" dirty="0" smtClean="0"/>
              <a:t>Brindar orientaciones sobre el uso pedagógico de los resultados de las pruebas de Competencias Ciudadanas en SABER 5° y 9°, en el marco de la implementación de la Ley de Convivencia Escolar.</a:t>
            </a:r>
          </a:p>
          <a:p>
            <a:pPr algn="just"/>
            <a:endParaRPr lang="es-CO" sz="2400" dirty="0">
              <a:latin typeface="Arial" pitchFamily="34" charset="0"/>
              <a:cs typeface="Arial" pitchFamily="34" charset="0"/>
            </a:endParaRPr>
          </a:p>
        </p:txBody>
      </p:sp>
      <p:sp>
        <p:nvSpPr>
          <p:cNvPr id="4" name="3 CuadroTexto"/>
          <p:cNvSpPr txBox="1"/>
          <p:nvPr/>
        </p:nvSpPr>
        <p:spPr>
          <a:xfrm>
            <a:off x="4898435" y="179106"/>
            <a:ext cx="4211637" cy="954107"/>
          </a:xfrm>
          <a:prstGeom prst="rect">
            <a:avLst/>
          </a:prstGeom>
          <a:noFill/>
        </p:spPr>
        <p:txBody>
          <a:bodyPr>
            <a:spAutoFit/>
          </a:bodyPr>
          <a:lstStyle/>
          <a:p>
            <a:pPr algn="ctr" eaLnBrk="0" fontAlgn="base" hangingPunct="0">
              <a:spcBef>
                <a:spcPct val="0"/>
              </a:spcBef>
              <a:spcAft>
                <a:spcPct val="0"/>
              </a:spcAft>
              <a:defRPr/>
            </a:pPr>
            <a:r>
              <a:rPr lang="es-CO" sz="28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OBJETIVOS ESPECÍFICOS</a:t>
            </a:r>
            <a:endParaRPr lang="es-CO" sz="28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207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406717871"/>
              </p:ext>
            </p:extLst>
          </p:nvPr>
        </p:nvGraphicFramePr>
        <p:xfrm>
          <a:off x="539552" y="1700808"/>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4" name="2 Ima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7250" y="4803775"/>
            <a:ext cx="1223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gen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7250" y="3284538"/>
            <a:ext cx="12017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7713" y="1916113"/>
            <a:ext cx="1420812"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1 Título"/>
          <p:cNvSpPr txBox="1">
            <a:spLocks/>
          </p:cNvSpPr>
          <p:nvPr/>
        </p:nvSpPr>
        <p:spPr bwMode="auto">
          <a:xfrm>
            <a:off x="4427538" y="188913"/>
            <a:ext cx="47529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a:r>
              <a:rPr lang="es-CO" dirty="0" smtClean="0">
                <a:solidFill>
                  <a:srgbClr val="800000"/>
                </a:solidFill>
                <a:cs typeface="Arial" pitchFamily="34" charset="0"/>
              </a:rPr>
              <a:t>Convivencia y Derechos Sexuales y </a:t>
            </a:r>
          </a:p>
          <a:p>
            <a:pPr algn="r"/>
            <a:r>
              <a:rPr lang="es-CO" dirty="0" smtClean="0">
                <a:solidFill>
                  <a:srgbClr val="800000"/>
                </a:solidFill>
                <a:cs typeface="Arial" pitchFamily="34" charset="0"/>
              </a:rPr>
              <a:t>Reproductivos en la escuela </a:t>
            </a:r>
          </a:p>
        </p:txBody>
      </p:sp>
    </p:spTree>
    <p:extLst>
      <p:ext uri="{BB962C8B-B14F-4D97-AF65-F5344CB8AC3E}">
        <p14:creationId xmlns:p14="http://schemas.microsoft.com/office/powerpoint/2010/main" val="21907318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4788024" y="188640"/>
            <a:ext cx="4355976" cy="1200329"/>
          </a:xfrm>
          <a:prstGeom prst="rect">
            <a:avLst/>
          </a:prstGeom>
          <a:noFill/>
        </p:spPr>
        <p:txBody>
          <a:bodyPr wrap="square">
            <a:spAutoFit/>
          </a:bodyPr>
          <a:lstStyle/>
          <a:p>
            <a:pPr algn="ctr" eaLnBrk="0" fontAlgn="base" hangingPunct="0">
              <a:spcBef>
                <a:spcPct val="0"/>
              </a:spcBef>
              <a:spcAft>
                <a:spcPct val="0"/>
              </a:spcAft>
              <a:defRPr/>
            </a:pPr>
            <a:r>
              <a:rPr lang="es-CO" sz="24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FUNCIONES DEL MEN</a:t>
            </a:r>
          </a:p>
          <a:p>
            <a:pPr algn="ctr" eaLnBrk="0" fontAlgn="base" hangingPunct="0">
              <a:spcBef>
                <a:spcPct val="0"/>
              </a:spcBef>
              <a:spcAft>
                <a:spcPct val="0"/>
              </a:spcAft>
              <a:defRPr/>
            </a:pPr>
            <a:r>
              <a:rPr lang="es-CO" sz="24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ARTÍCULO 15 LEY 1620 DE 2013</a:t>
            </a:r>
            <a:endParaRPr lang="es-CO" sz="24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
        <p:nvSpPr>
          <p:cNvPr id="19" name="18 CuadroTexto"/>
          <p:cNvSpPr txBox="1"/>
          <p:nvPr/>
        </p:nvSpPr>
        <p:spPr>
          <a:xfrm>
            <a:off x="261523" y="1844824"/>
            <a:ext cx="8568952" cy="3231654"/>
          </a:xfrm>
          <a:prstGeom prst="rect">
            <a:avLst/>
          </a:prstGeom>
          <a:noFill/>
        </p:spPr>
        <p:txBody>
          <a:bodyPr wrap="square" rtlCol="0">
            <a:spAutoFit/>
          </a:bodyPr>
          <a:lstStyle/>
          <a:p>
            <a:pPr algn="just">
              <a:buFont typeface="Arial" pitchFamily="34" charset="0"/>
              <a:buChar char="•"/>
            </a:pPr>
            <a:r>
              <a:rPr lang="es-CO" sz="2200" dirty="0" smtClean="0">
                <a:latin typeface="Arial" pitchFamily="34" charset="0"/>
                <a:cs typeface="Arial" pitchFamily="34" charset="0"/>
              </a:rPr>
              <a:t> Dar los lineamientos y orientaciones en la utilización de indicadores de convivencia escolar que visibilicen los problemas y potencialice la toma de decisiones en relación con los proyectos pedagógicos transversales (</a:t>
            </a:r>
            <a:r>
              <a:rPr lang="es-ES" sz="2200" dirty="0" smtClean="0">
                <a:latin typeface="Arial" pitchFamily="34" charset="0"/>
                <a:cs typeface="Arial" pitchFamily="34" charset="0"/>
              </a:rPr>
              <a:t>de carácter obligatorio, de conformidad con el artículo 14 de la Ley General de Educación)</a:t>
            </a:r>
            <a:r>
              <a:rPr lang="es-CO" sz="2200" dirty="0" smtClean="0">
                <a:latin typeface="Arial" pitchFamily="34" charset="0"/>
                <a:cs typeface="Arial" pitchFamily="34" charset="0"/>
              </a:rPr>
              <a:t> </a:t>
            </a:r>
          </a:p>
          <a:p>
            <a:pPr algn="just"/>
            <a:endParaRPr lang="es-CO" sz="2200" dirty="0" smtClean="0">
              <a:latin typeface="Arial" pitchFamily="34" charset="0"/>
              <a:cs typeface="Arial" pitchFamily="34" charset="0"/>
            </a:endParaRPr>
          </a:p>
          <a:p>
            <a:pPr algn="just">
              <a:buFont typeface="Arial" pitchFamily="34" charset="0"/>
              <a:buChar char="•"/>
            </a:pPr>
            <a:r>
              <a:rPr lang="es-ES" sz="2200" dirty="0" smtClean="0">
                <a:latin typeface="Arial" pitchFamily="34" charset="0"/>
                <a:cs typeface="Arial" pitchFamily="34" charset="0"/>
              </a:rPr>
              <a:t> Coordinar con el Instituto Colombiano para la Evaluación de la Educación la incorporación en las pruebas Saber los módulos para las evaluaciones de competencias ciudadanas.</a:t>
            </a:r>
            <a:endParaRPr lang="es-CO" sz="2200" dirty="0" smtClean="0">
              <a:latin typeface="Arial" pitchFamily="34" charset="0"/>
              <a:cs typeface="Arial" pitchFamily="34" charset="0"/>
            </a:endParaRPr>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1160"/>
          <a:stretch>
            <a:fillRect/>
          </a:stretch>
        </p:blipFill>
        <p:spPr bwMode="auto">
          <a:xfrm>
            <a:off x="6952095" y="4581128"/>
            <a:ext cx="1790961" cy="171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6272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5" name="24 Grupo"/>
          <p:cNvGrpSpPr/>
          <p:nvPr/>
        </p:nvGrpSpPr>
        <p:grpSpPr>
          <a:xfrm>
            <a:off x="179512" y="1700808"/>
            <a:ext cx="4711272" cy="3985162"/>
            <a:chOff x="3050526" y="1316046"/>
            <a:chExt cx="6016722" cy="4941234"/>
          </a:xfrm>
        </p:grpSpPr>
        <p:grpSp>
          <p:nvGrpSpPr>
            <p:cNvPr id="4" name="10 Grupo"/>
            <p:cNvGrpSpPr/>
            <p:nvPr/>
          </p:nvGrpSpPr>
          <p:grpSpPr>
            <a:xfrm rot="20590955">
              <a:off x="5126273" y="4022080"/>
              <a:ext cx="2235200" cy="2235200"/>
              <a:chOff x="2880317" y="1828800"/>
              <a:chExt cx="2235200" cy="2235200"/>
            </a:xfrm>
            <a:solidFill>
              <a:schemeClr val="bg2">
                <a:lumMod val="75000"/>
              </a:schemeClr>
            </a:solidFill>
          </p:grpSpPr>
          <p:sp>
            <p:nvSpPr>
              <p:cNvPr id="12" name=" 3"/>
              <p:cNvSpPr/>
              <p:nvPr/>
            </p:nvSpPr>
            <p:spPr>
              <a:xfrm>
                <a:off x="2880317" y="1828800"/>
                <a:ext cx="2235200" cy="2235200"/>
              </a:xfrm>
              <a:prstGeom prst="gear9">
                <a:avLst/>
              </a:prstGeom>
              <a:grpFill/>
              <a:ln>
                <a:noFill/>
              </a:ln>
            </p:spPr>
            <p:style>
              <a:lnRef idx="2">
                <a:schemeClr val="accent3">
                  <a:shade val="50000"/>
                </a:schemeClr>
              </a:lnRef>
              <a:fillRef idx="1">
                <a:schemeClr val="accent3"/>
              </a:fillRef>
              <a:effectRef idx="0">
                <a:schemeClr val="accent3"/>
              </a:effectRef>
              <a:fontRef idx="minor">
                <a:schemeClr val="lt1"/>
              </a:fontRef>
            </p:style>
          </p:sp>
          <p:sp>
            <p:nvSpPr>
              <p:cNvPr id="13" name=" 4"/>
              <p:cNvSpPr/>
              <p:nvPr/>
            </p:nvSpPr>
            <p:spPr>
              <a:xfrm>
                <a:off x="3240357" y="2332856"/>
                <a:ext cx="1497795" cy="114893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2000" b="1" kern="1200" dirty="0" smtClean="0"/>
                  <a:t>ATENCIÓN</a:t>
                </a:r>
                <a:endParaRPr lang="es-CO" sz="2000" b="1" kern="1200" dirty="0"/>
              </a:p>
            </p:txBody>
          </p:sp>
        </p:grpSp>
        <p:grpSp>
          <p:nvGrpSpPr>
            <p:cNvPr id="24" name="23 Grupo"/>
            <p:cNvGrpSpPr/>
            <p:nvPr/>
          </p:nvGrpSpPr>
          <p:grpSpPr>
            <a:xfrm>
              <a:off x="3050526" y="1316046"/>
              <a:ext cx="6016722" cy="3780389"/>
              <a:chOff x="3050526" y="1316046"/>
              <a:chExt cx="6016722" cy="3780389"/>
            </a:xfrm>
          </p:grpSpPr>
          <p:grpSp>
            <p:nvGrpSpPr>
              <p:cNvPr id="2" name="3 Grupo"/>
              <p:cNvGrpSpPr/>
              <p:nvPr/>
            </p:nvGrpSpPr>
            <p:grpSpPr>
              <a:xfrm rot="781129">
                <a:off x="6441912" y="2529408"/>
                <a:ext cx="2235200" cy="2235200"/>
                <a:chOff x="2880317" y="1828800"/>
                <a:chExt cx="2235200" cy="2235200"/>
              </a:xfrm>
            </p:grpSpPr>
            <p:sp>
              <p:nvSpPr>
                <p:cNvPr id="5" name=" 3"/>
                <p:cNvSpPr/>
                <p:nvPr/>
              </p:nvSpPr>
              <p:spPr>
                <a:xfrm>
                  <a:off x="2880317" y="1828800"/>
                  <a:ext cx="2235200" cy="2235200"/>
                </a:xfrm>
                <a:prstGeom prst="gear9">
                  <a:avLst/>
                </a:prstGeom>
              </p:spPr>
              <p:style>
                <a:lnRef idx="2">
                  <a:schemeClr val="accent4">
                    <a:shade val="50000"/>
                  </a:schemeClr>
                </a:lnRef>
                <a:fillRef idx="1">
                  <a:schemeClr val="accent4"/>
                </a:fillRef>
                <a:effectRef idx="0">
                  <a:schemeClr val="accent4"/>
                </a:effectRef>
                <a:fontRef idx="minor">
                  <a:schemeClr val="lt1"/>
                </a:fontRef>
              </p:style>
            </p:sp>
            <p:sp>
              <p:nvSpPr>
                <p:cNvPr id="6" name=" 4"/>
                <p:cNvSpPr/>
                <p:nvPr/>
              </p:nvSpPr>
              <p:spPr>
                <a:xfrm>
                  <a:off x="3095777" y="2370244"/>
                  <a:ext cx="1757269" cy="11489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b="1" kern="1200" dirty="0" smtClean="0"/>
                    <a:t>PREVENCIÓN</a:t>
                  </a:r>
                  <a:endParaRPr lang="es-CO" b="1" kern="1200" dirty="0"/>
                </a:p>
              </p:txBody>
            </p:sp>
          </p:grpSp>
          <p:grpSp>
            <p:nvGrpSpPr>
              <p:cNvPr id="3" name="6 Grupo"/>
              <p:cNvGrpSpPr/>
              <p:nvPr/>
            </p:nvGrpSpPr>
            <p:grpSpPr>
              <a:xfrm rot="288661">
                <a:off x="4796504" y="1316046"/>
                <a:ext cx="2235200" cy="2235200"/>
                <a:chOff x="2880317" y="1828800"/>
                <a:chExt cx="2235200" cy="2235200"/>
              </a:xfrm>
            </p:grpSpPr>
            <p:sp>
              <p:nvSpPr>
                <p:cNvPr id="8" name=" 3"/>
                <p:cNvSpPr/>
                <p:nvPr/>
              </p:nvSpPr>
              <p:spPr>
                <a:xfrm>
                  <a:off x="2880317" y="1828800"/>
                  <a:ext cx="2235200" cy="2235200"/>
                </a:xfrm>
                <a:prstGeom prst="gear9">
                  <a:avLst/>
                </a:prstGeom>
              </p:spPr>
              <p:style>
                <a:lnRef idx="2">
                  <a:schemeClr val="accent2">
                    <a:shade val="50000"/>
                  </a:schemeClr>
                </a:lnRef>
                <a:fillRef idx="1">
                  <a:schemeClr val="accent2"/>
                </a:fillRef>
                <a:effectRef idx="0">
                  <a:schemeClr val="accent2"/>
                </a:effectRef>
                <a:fontRef idx="minor">
                  <a:schemeClr val="lt1"/>
                </a:fontRef>
              </p:style>
            </p:sp>
            <p:sp>
              <p:nvSpPr>
                <p:cNvPr id="9" name=" 4"/>
                <p:cNvSpPr/>
                <p:nvPr/>
              </p:nvSpPr>
              <p:spPr>
                <a:xfrm>
                  <a:off x="3025822" y="2394656"/>
                  <a:ext cx="1955483" cy="114893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2000" b="1" kern="1200" dirty="0" smtClean="0"/>
                    <a:t>PROMOCIÓN</a:t>
                  </a:r>
                  <a:endParaRPr lang="es-CO" sz="2000" b="1" kern="1200" dirty="0"/>
                </a:p>
              </p:txBody>
            </p:sp>
          </p:grpSp>
          <p:grpSp>
            <p:nvGrpSpPr>
              <p:cNvPr id="7" name="13 Grupo"/>
              <p:cNvGrpSpPr/>
              <p:nvPr/>
            </p:nvGrpSpPr>
            <p:grpSpPr>
              <a:xfrm rot="20931786">
                <a:off x="3533379" y="2861235"/>
                <a:ext cx="2235200" cy="2235200"/>
                <a:chOff x="2880317" y="1756792"/>
                <a:chExt cx="2235200" cy="2235200"/>
              </a:xfrm>
              <a:solidFill>
                <a:schemeClr val="bg2">
                  <a:lumMod val="75000"/>
                </a:schemeClr>
              </a:solidFill>
            </p:grpSpPr>
            <p:sp>
              <p:nvSpPr>
                <p:cNvPr id="15" name=" 3"/>
                <p:cNvSpPr/>
                <p:nvPr/>
              </p:nvSpPr>
              <p:spPr>
                <a:xfrm>
                  <a:off x="2880317" y="1756792"/>
                  <a:ext cx="2235200" cy="2235200"/>
                </a:xfrm>
                <a:prstGeom prst="gear9">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 4"/>
                <p:cNvSpPr/>
                <p:nvPr/>
              </p:nvSpPr>
              <p:spPr>
                <a:xfrm>
                  <a:off x="3168349" y="2332856"/>
                  <a:ext cx="1641811" cy="114893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CO" sz="1600" b="1" dirty="0" smtClean="0"/>
                    <a:t>SEGUIMIENTO</a:t>
                  </a:r>
                  <a:endParaRPr lang="es-CO" sz="1600" b="1" kern="1200" dirty="0"/>
                </a:p>
              </p:txBody>
            </p:sp>
          </p:grpSp>
          <p:sp>
            <p:nvSpPr>
              <p:cNvPr id="17" name="16 Flecha curvada hacia la izquierda"/>
              <p:cNvSpPr/>
              <p:nvPr/>
            </p:nvSpPr>
            <p:spPr>
              <a:xfrm rot="340197">
                <a:off x="8347168" y="2768353"/>
                <a:ext cx="720080" cy="2304256"/>
              </a:xfrm>
              <a:prstGeom prst="curvedLeftArrow">
                <a:avLst>
                  <a:gd name="adj1" fmla="val 25000"/>
                  <a:gd name="adj2" fmla="val 50000"/>
                  <a:gd name="adj3" fmla="val 2746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sp>
            <p:nvSpPr>
              <p:cNvPr id="20" name="19 Flecha curvada hacia la derecha"/>
              <p:cNvSpPr/>
              <p:nvPr/>
            </p:nvSpPr>
            <p:spPr>
              <a:xfrm>
                <a:off x="3050526" y="3098459"/>
                <a:ext cx="648072" cy="1872208"/>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CO">
                  <a:solidFill>
                    <a:schemeClr val="tx1"/>
                  </a:solidFill>
                </a:endParaRPr>
              </a:p>
            </p:txBody>
          </p:sp>
        </p:grpSp>
      </p:grpSp>
      <p:sp>
        <p:nvSpPr>
          <p:cNvPr id="23" name="22 Rectángulo"/>
          <p:cNvSpPr/>
          <p:nvPr/>
        </p:nvSpPr>
        <p:spPr>
          <a:xfrm>
            <a:off x="5076056" y="1484784"/>
            <a:ext cx="4067944" cy="4524315"/>
          </a:xfrm>
          <a:prstGeom prst="rect">
            <a:avLst/>
          </a:prstGeom>
          <a:ln>
            <a:noFill/>
          </a:ln>
        </p:spPr>
        <p:txBody>
          <a:bodyPr wrap="square">
            <a:spAutoFit/>
          </a:bodyPr>
          <a:lstStyle/>
          <a:p>
            <a:pPr lvl="0" algn="just">
              <a:buFontTx/>
              <a:buChar char="-"/>
            </a:pPr>
            <a:r>
              <a:rPr lang="es-CO" dirty="0" smtClean="0">
                <a:solidFill>
                  <a:srgbClr val="000000"/>
                </a:solidFill>
                <a:latin typeface="Arial" pitchFamily="34" charset="0"/>
                <a:cs typeface="Arial" pitchFamily="34" charset="0"/>
              </a:rPr>
              <a:t> Son un insumo para la lectura de contexto en el establecimiento educativo.</a:t>
            </a:r>
          </a:p>
          <a:p>
            <a:pPr lvl="0" algn="just"/>
            <a:endParaRPr lang="es-CO" dirty="0" smtClean="0">
              <a:solidFill>
                <a:srgbClr val="000000"/>
              </a:solidFill>
              <a:latin typeface="Arial" pitchFamily="34" charset="0"/>
              <a:cs typeface="Arial" pitchFamily="34" charset="0"/>
            </a:endParaRPr>
          </a:p>
          <a:p>
            <a:pPr lvl="0" algn="just">
              <a:buFontTx/>
              <a:buChar char="-"/>
            </a:pPr>
            <a:r>
              <a:rPr lang="es-CO" dirty="0" smtClean="0">
                <a:solidFill>
                  <a:srgbClr val="000000"/>
                </a:solidFill>
                <a:latin typeface="Arial" pitchFamily="34" charset="0"/>
                <a:cs typeface="Arial" pitchFamily="34" charset="0"/>
              </a:rPr>
              <a:t> Brindan información que permite orientar el desarrollo de los componentes de promoción y prevención.</a:t>
            </a:r>
          </a:p>
          <a:p>
            <a:pPr lvl="0" algn="just"/>
            <a:endParaRPr lang="es-CO" dirty="0" smtClean="0">
              <a:solidFill>
                <a:srgbClr val="000000"/>
              </a:solidFill>
              <a:latin typeface="Arial" pitchFamily="34" charset="0"/>
              <a:cs typeface="Arial" pitchFamily="34" charset="0"/>
            </a:endParaRPr>
          </a:p>
          <a:p>
            <a:pPr lvl="0" algn="just">
              <a:buFontTx/>
              <a:buChar char="-"/>
            </a:pPr>
            <a:r>
              <a:rPr lang="es-CO" dirty="0" smtClean="0">
                <a:solidFill>
                  <a:srgbClr val="000000"/>
                </a:solidFill>
                <a:latin typeface="Arial" pitchFamily="34" charset="0"/>
                <a:cs typeface="Arial" pitchFamily="34" charset="0"/>
              </a:rPr>
              <a:t> Orientan el mejoramiento de estrategias pedagógicas de formación para la ciudadanía que promuevan la construcción de ambientes democráticos de aprendizaje y que permitan la puesta en práctica de las competencias ciudadanas.</a:t>
            </a:r>
            <a:endParaRPr lang="es-CO" b="1" dirty="0" smtClean="0">
              <a:solidFill>
                <a:srgbClr val="000000"/>
              </a:solidFill>
              <a:latin typeface="Arial" pitchFamily="34" charset="0"/>
              <a:cs typeface="Arial" pitchFamily="34" charset="0"/>
            </a:endParaRPr>
          </a:p>
        </p:txBody>
      </p:sp>
      <p:sp>
        <p:nvSpPr>
          <p:cNvPr id="19" name="18 CuadroTexto"/>
          <p:cNvSpPr txBox="1"/>
          <p:nvPr/>
        </p:nvSpPr>
        <p:spPr>
          <a:xfrm>
            <a:off x="4788024" y="188640"/>
            <a:ext cx="4355976" cy="830997"/>
          </a:xfrm>
          <a:prstGeom prst="rect">
            <a:avLst/>
          </a:prstGeom>
          <a:noFill/>
        </p:spPr>
        <p:txBody>
          <a:bodyPr wrap="square">
            <a:spAutoFit/>
          </a:bodyPr>
          <a:lstStyle/>
          <a:p>
            <a:pPr algn="ctr" eaLnBrk="0" fontAlgn="base" hangingPunct="0">
              <a:spcBef>
                <a:spcPct val="0"/>
              </a:spcBef>
              <a:spcAft>
                <a:spcPct val="0"/>
              </a:spcAft>
              <a:defRPr/>
            </a:pPr>
            <a:r>
              <a:rPr lang="es-CO" sz="24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Aporte de las Pruebas para el desarrollo de la Ruta</a:t>
            </a:r>
            <a:endParaRPr lang="es-CO" sz="24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809627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2771775" y="260350"/>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r>
              <a:rPr lang="es-CO" sz="3200" dirty="0" smtClean="0">
                <a:solidFill>
                  <a:srgbClr val="800000"/>
                </a:solidFill>
                <a:cs typeface="Arial" pitchFamily="34" charset="0"/>
              </a:rPr>
              <a:t>Actividad 6</a:t>
            </a:r>
            <a:endParaRPr lang="es-CO" sz="3200" dirty="0">
              <a:solidFill>
                <a:srgbClr val="800000"/>
              </a:solidFill>
              <a:cs typeface="Arial" pitchFamily="34" charset="0"/>
            </a:endParaRPr>
          </a:p>
        </p:txBody>
      </p:sp>
      <p:sp>
        <p:nvSpPr>
          <p:cNvPr id="21507" name="4 CuadroTexto"/>
          <p:cNvSpPr txBox="1">
            <a:spLocks noChangeArrowheads="1"/>
          </p:cNvSpPr>
          <p:nvPr/>
        </p:nvSpPr>
        <p:spPr bwMode="auto">
          <a:xfrm>
            <a:off x="251520" y="1412776"/>
            <a:ext cx="8568952"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r>
              <a:rPr lang="es-CO" dirty="0" smtClean="0">
                <a:solidFill>
                  <a:srgbClr val="800000"/>
                </a:solidFill>
                <a:cs typeface="Arial" pitchFamily="34" charset="0"/>
              </a:rPr>
              <a:t>DESAFÍOS POR LA CONVIVENCIA ESCOLAR</a:t>
            </a:r>
          </a:p>
          <a:p>
            <a:pPr algn="just" eaLnBrk="0" fontAlgn="base" hangingPunct="0">
              <a:spcBef>
                <a:spcPct val="0"/>
              </a:spcBef>
              <a:spcAft>
                <a:spcPct val="0"/>
              </a:spcAft>
            </a:pPr>
            <a:endParaRPr lang="es-CO" sz="1200" b="0" dirty="0" smtClean="0">
              <a:solidFill>
                <a:prstClr val="black"/>
              </a:solidFill>
            </a:endParaRPr>
          </a:p>
          <a:p>
            <a:pPr algn="just" eaLnBrk="0" fontAlgn="base" hangingPunct="0">
              <a:spcBef>
                <a:spcPct val="0"/>
              </a:spcBef>
              <a:spcAft>
                <a:spcPct val="0"/>
              </a:spcAft>
            </a:pPr>
            <a:r>
              <a:rPr lang="es-CO" sz="2000" b="0" u="sng" dirty="0" smtClean="0">
                <a:solidFill>
                  <a:prstClr val="black"/>
                </a:solidFill>
              </a:rPr>
              <a:t>Objetivos:</a:t>
            </a:r>
          </a:p>
          <a:p>
            <a:pPr marL="285750" lvl="0" indent="-285750" algn="just">
              <a:buFont typeface="Wingdings" panose="05000000000000000000" pitchFamily="2" charset="2"/>
              <a:buChar char="§"/>
            </a:pPr>
            <a:r>
              <a:rPr lang="es-CO" sz="1800" b="0" dirty="0" smtClean="0"/>
              <a:t>Reflexionar sobre estrategias que pueden desarrollar los establecimientos educativos para fortalecer la convivencia escolar y el ejercicio de los Derechos Humanos, Sexuales y Reproductivos, e implementar la Ruta de Atención Integral para la Convivencia Escolar.</a:t>
            </a:r>
          </a:p>
          <a:p>
            <a:pPr marL="285750" lvl="0" indent="-285750" algn="just">
              <a:buFont typeface="Wingdings" panose="05000000000000000000" pitchFamily="2" charset="2"/>
              <a:buChar char="§"/>
            </a:pPr>
            <a:endParaRPr lang="es-CO" sz="1800" b="0" dirty="0" smtClean="0"/>
          </a:p>
          <a:p>
            <a:pPr marL="285750" lvl="0" indent="-285750" algn="just">
              <a:buFont typeface="Wingdings" panose="05000000000000000000" pitchFamily="2" charset="2"/>
              <a:buChar char="§"/>
            </a:pPr>
            <a:r>
              <a:rPr lang="es-CO" sz="1800" b="0" dirty="0" smtClean="0"/>
              <a:t>Explorar la serie de guías pedagógicas diseñadas para la implementación de la Ley 1620 de 2013 y su decreto reglamentario para reflexionar sobre su utilidad en el contexto escolar.</a:t>
            </a:r>
          </a:p>
          <a:p>
            <a:pPr marL="285750" lvl="0" indent="-285750" algn="just">
              <a:buFont typeface="Wingdings" panose="05000000000000000000" pitchFamily="2" charset="2"/>
              <a:buChar char="§"/>
            </a:pPr>
            <a:endParaRPr lang="es-CO" sz="1800" b="0" dirty="0" smtClean="0"/>
          </a:p>
          <a:p>
            <a:pPr marL="285750" lvl="0" indent="-285750" algn="just">
              <a:buFont typeface="Wingdings" panose="05000000000000000000" pitchFamily="2" charset="2"/>
              <a:buChar char="§"/>
            </a:pPr>
            <a:r>
              <a:rPr lang="es-CO" sz="1800" b="0" dirty="0" smtClean="0"/>
              <a:t>Identificar oportunidades de uso pedagógico de los resultados de las pruebas de Competencias Ciudadanas en SABER 5° y 9°.</a:t>
            </a:r>
          </a:p>
          <a:p>
            <a:pPr algn="just" eaLnBrk="0" fontAlgn="base" hangingPunct="0">
              <a:spcBef>
                <a:spcPct val="0"/>
              </a:spcBef>
              <a:spcAft>
                <a:spcPct val="0"/>
              </a:spcAft>
            </a:pPr>
            <a:endParaRPr lang="es-CO" b="0" dirty="0">
              <a:solidFill>
                <a:prstClr val="black"/>
              </a:solidFill>
            </a:endParaRPr>
          </a:p>
          <a:p>
            <a:pPr algn="just" eaLnBrk="0" fontAlgn="base" hangingPunct="0">
              <a:spcBef>
                <a:spcPct val="0"/>
              </a:spcBef>
              <a:spcAft>
                <a:spcPct val="0"/>
              </a:spcAft>
            </a:pPr>
            <a:endParaRPr lang="es-CO" b="0" dirty="0">
              <a:solidFill>
                <a:prstClr val="black"/>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461" y="5085184"/>
            <a:ext cx="1368152" cy="125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8051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6156175" y="260350"/>
            <a:ext cx="28084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r>
              <a:rPr lang="es-CO" sz="3200" dirty="0" smtClean="0">
                <a:solidFill>
                  <a:srgbClr val="800000"/>
                </a:solidFill>
                <a:cs typeface="Arial" pitchFamily="34" charset="0"/>
              </a:rPr>
              <a:t>Actividad 7</a:t>
            </a:r>
            <a:endParaRPr lang="es-CO" sz="3200" dirty="0">
              <a:solidFill>
                <a:srgbClr val="800000"/>
              </a:solidFill>
              <a:cs typeface="Arial" pitchFamily="34" charset="0"/>
            </a:endParaRPr>
          </a:p>
        </p:txBody>
      </p:sp>
      <p:sp>
        <p:nvSpPr>
          <p:cNvPr id="21507" name="4 CuadroTexto"/>
          <p:cNvSpPr txBox="1">
            <a:spLocks noChangeArrowheads="1"/>
          </p:cNvSpPr>
          <p:nvPr/>
        </p:nvSpPr>
        <p:spPr bwMode="auto">
          <a:xfrm>
            <a:off x="251520" y="2132856"/>
            <a:ext cx="504056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r>
              <a:rPr lang="es-CO" dirty="0" smtClean="0">
                <a:solidFill>
                  <a:srgbClr val="800000"/>
                </a:solidFill>
                <a:cs typeface="Arial" pitchFamily="34" charset="0"/>
              </a:rPr>
              <a:t>Cierre y plenaria desafíos por la convivencia escolar</a:t>
            </a:r>
            <a:endParaRPr lang="es-CO" b="0" dirty="0">
              <a:solidFill>
                <a:prstClr val="black"/>
              </a:solidFill>
            </a:endParaRPr>
          </a:p>
          <a:p>
            <a:pPr algn="just" eaLnBrk="0" fontAlgn="base" hangingPunct="0">
              <a:spcBef>
                <a:spcPct val="0"/>
              </a:spcBef>
              <a:spcAft>
                <a:spcPct val="0"/>
              </a:spcAft>
            </a:pPr>
            <a:endParaRPr lang="es-CO" sz="2000" b="0" u="sng" dirty="0" smtClean="0">
              <a:solidFill>
                <a:prstClr val="black"/>
              </a:solidFill>
            </a:endParaRPr>
          </a:p>
          <a:p>
            <a:pPr algn="just" eaLnBrk="0" fontAlgn="base" hangingPunct="0">
              <a:spcBef>
                <a:spcPct val="0"/>
              </a:spcBef>
              <a:spcAft>
                <a:spcPct val="0"/>
              </a:spcAft>
            </a:pPr>
            <a:r>
              <a:rPr lang="es-CO" sz="2000" b="0" u="sng" dirty="0" smtClean="0">
                <a:solidFill>
                  <a:prstClr val="black"/>
                </a:solidFill>
              </a:rPr>
              <a:t>Objetivo:</a:t>
            </a:r>
            <a:endParaRPr lang="es-CO" sz="2000" b="0" dirty="0">
              <a:solidFill>
                <a:prstClr val="black"/>
              </a:solidFill>
            </a:endParaRPr>
          </a:p>
          <a:p>
            <a:pPr indent="-285750" algn="just" eaLnBrk="0" fontAlgn="base" hangingPunct="0">
              <a:spcBef>
                <a:spcPct val="0"/>
              </a:spcBef>
              <a:spcAft>
                <a:spcPct val="0"/>
              </a:spcAft>
            </a:pPr>
            <a:r>
              <a:rPr lang="es-CO" sz="1800" b="0" dirty="0" smtClean="0">
                <a:solidFill>
                  <a:prstClr val="black"/>
                </a:solidFill>
              </a:rPr>
              <a:t>Promover la reflexión pedagógica sobre los retos que conlleva la implementación de las herramientas para fortalecer la convivencia escolar y el ejercicio de los Derechos Humanos, Sexuales y Reproductivos.</a:t>
            </a:r>
            <a:endParaRPr lang="es-CO" sz="1800" b="0" dirty="0">
              <a:solidFill>
                <a:prstClr val="black"/>
              </a:solidFill>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10157"/>
          <a:stretch>
            <a:fillRect/>
          </a:stretch>
        </p:blipFill>
        <p:spPr bwMode="auto">
          <a:xfrm>
            <a:off x="5319711" y="3140968"/>
            <a:ext cx="3824289" cy="2260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724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556792"/>
            <a:ext cx="8973908" cy="1080120"/>
          </a:xfrm>
        </p:spPr>
        <p:txBody>
          <a:bodyPr/>
          <a:lstStyle/>
          <a:p>
            <a:pPr lvl="0"/>
            <a:r>
              <a:rPr lang="es-CO" sz="2000" dirty="0" smtClean="0"/>
              <a:t>¿El manual de convivencia de su establecimiento educativo podría orientar la resolución de los desafíos planteados, e indicaría los protocolos y responsables para cada uno?</a:t>
            </a:r>
          </a:p>
        </p:txBody>
      </p:sp>
      <p:sp>
        <p:nvSpPr>
          <p:cNvPr id="4" name="1 Título"/>
          <p:cNvSpPr txBox="1">
            <a:spLocks/>
          </p:cNvSpPr>
          <p:nvPr/>
        </p:nvSpPr>
        <p:spPr bwMode="auto">
          <a:xfrm>
            <a:off x="6156175" y="260350"/>
            <a:ext cx="280843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r>
              <a:rPr lang="es-CO" sz="3200" dirty="0" smtClean="0">
                <a:solidFill>
                  <a:srgbClr val="800000"/>
                </a:solidFill>
                <a:cs typeface="Arial" pitchFamily="34" charset="0"/>
              </a:rPr>
              <a:t>Actividad 7</a:t>
            </a:r>
            <a:endParaRPr lang="es-CO" sz="3200" dirty="0">
              <a:solidFill>
                <a:srgbClr val="800000"/>
              </a:solidFill>
              <a:cs typeface="Arial" pitchFamily="34" charset="0"/>
            </a:endParaRPr>
          </a:p>
        </p:txBody>
      </p:sp>
      <p:sp>
        <p:nvSpPr>
          <p:cNvPr id="5" name="2 Marcador de contenido"/>
          <p:cNvSpPr txBox="1">
            <a:spLocks/>
          </p:cNvSpPr>
          <p:nvPr/>
        </p:nvSpPr>
        <p:spPr bwMode="auto">
          <a:xfrm>
            <a:off x="0" y="2852936"/>
            <a:ext cx="91440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1900" dirty="0" smtClean="0"/>
              <a:t>Las estrategias pedagógicas que desarrolla su establecimiento educativo son pertinentes y suficientes para fortalecer la convivencia escolar y el ejercicio de los DDHH y DHSR? ¿Qué aspectos deben ser fortalecidos?</a:t>
            </a:r>
          </a:p>
        </p:txBody>
      </p:sp>
      <p:sp>
        <p:nvSpPr>
          <p:cNvPr id="6" name="2 Marcador de contenido"/>
          <p:cNvSpPr txBox="1">
            <a:spLocks/>
          </p:cNvSpPr>
          <p:nvPr/>
        </p:nvSpPr>
        <p:spPr bwMode="auto">
          <a:xfrm>
            <a:off x="107504" y="4149080"/>
            <a:ext cx="90364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1900" dirty="0" smtClean="0"/>
              <a:t>¿Qué elementos significativos encuentra en las guías pedagógicas, que podría socializar y trabajar con su comunidad educativa?</a:t>
            </a:r>
          </a:p>
        </p:txBody>
      </p:sp>
      <p:sp>
        <p:nvSpPr>
          <p:cNvPr id="7" name="2 Marcador de contenido"/>
          <p:cNvSpPr txBox="1">
            <a:spLocks/>
          </p:cNvSpPr>
          <p:nvPr/>
        </p:nvSpPr>
        <p:spPr bwMode="auto">
          <a:xfrm>
            <a:off x="107504" y="5076771"/>
            <a:ext cx="8870631" cy="108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O" sz="1900" smtClean="0"/>
              <a:t>¿Qué información relevante entregan las pruebas Saber, que pueden aportar a la implementación de la Ley de Convivencia Escolar en su establecimiento educativo?</a:t>
            </a:r>
            <a:endParaRPr lang="es-CO" sz="19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2771775" y="260350"/>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r>
              <a:rPr lang="es-CO" sz="3200" dirty="0" smtClean="0">
                <a:solidFill>
                  <a:srgbClr val="800000"/>
                </a:solidFill>
                <a:cs typeface="Arial" pitchFamily="34" charset="0"/>
              </a:rPr>
              <a:t>Actividad 8</a:t>
            </a:r>
            <a:endParaRPr lang="es-CO" sz="3200" dirty="0">
              <a:solidFill>
                <a:srgbClr val="800000"/>
              </a:solidFill>
              <a:cs typeface="Arial" pitchFamily="34" charset="0"/>
            </a:endParaRPr>
          </a:p>
        </p:txBody>
      </p:sp>
      <p:sp>
        <p:nvSpPr>
          <p:cNvPr id="21507" name="4 CuadroTexto"/>
          <p:cNvSpPr txBox="1">
            <a:spLocks noChangeArrowheads="1"/>
          </p:cNvSpPr>
          <p:nvPr/>
        </p:nvSpPr>
        <p:spPr bwMode="auto">
          <a:xfrm>
            <a:off x="395536" y="1484784"/>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r>
              <a:rPr lang="es-CO" dirty="0" smtClean="0">
                <a:solidFill>
                  <a:srgbClr val="800000"/>
                </a:solidFill>
                <a:cs typeface="Arial" pitchFamily="34" charset="0"/>
              </a:rPr>
              <a:t>Sesión de preguntas. Ley 1620 de 2013 y Decreto Reglamentario 1965 de 2013</a:t>
            </a:r>
            <a:endParaRPr lang="es-CO" b="0" dirty="0">
              <a:solidFill>
                <a:prstClr val="black"/>
              </a:solidFill>
            </a:endParaRPr>
          </a:p>
        </p:txBody>
      </p:sp>
      <p:pic>
        <p:nvPicPr>
          <p:cNvPr id="61442" name="Picture 2"/>
          <p:cNvPicPr>
            <a:picLocks noChangeAspect="1" noChangeArrowheads="1"/>
          </p:cNvPicPr>
          <p:nvPr/>
        </p:nvPicPr>
        <p:blipFill>
          <a:blip r:embed="rId2" cstate="print"/>
          <a:srcRect l="31819" t="37031" r="28334" b="19611"/>
          <a:stretch>
            <a:fillRect/>
          </a:stretch>
        </p:blipFill>
        <p:spPr bwMode="auto">
          <a:xfrm>
            <a:off x="1547664" y="2420888"/>
            <a:ext cx="6120680" cy="3744416"/>
          </a:xfrm>
          <a:prstGeom prst="rect">
            <a:avLst/>
          </a:prstGeom>
          <a:noFill/>
          <a:ln w="9525">
            <a:noFill/>
            <a:miter lim="800000"/>
            <a:headEnd/>
            <a:tailEnd/>
          </a:ln>
        </p:spPr>
      </p:pic>
    </p:spTree>
    <p:extLst>
      <p:ext uri="{BB962C8B-B14F-4D97-AF65-F5344CB8AC3E}">
        <p14:creationId xmlns:p14="http://schemas.microsoft.com/office/powerpoint/2010/main" val="787724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772816"/>
            <a:ext cx="8424936" cy="3416320"/>
          </a:xfrm>
          <a:prstGeom prst="rect">
            <a:avLst/>
          </a:prstGeom>
        </p:spPr>
        <p:txBody>
          <a:bodyPr wrap="square">
            <a:spAutoFit/>
          </a:bodyPr>
          <a:lstStyle/>
          <a:p>
            <a:pPr algn="ctr"/>
            <a:r>
              <a:rPr lang="es-CO" sz="36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¿Cómo aportan las pruebas de Competencias Ciudadanas en SABER 5° y 9°a la implementación de la Ley de Convivencia Escolar y a los procesos de formación para la ciudadanía?</a:t>
            </a:r>
            <a:endParaRPr lang="es-ES" sz="36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81148476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2636911"/>
            <a:ext cx="4071966" cy="3483461"/>
          </a:xfrm>
          <a:prstGeom prst="rect">
            <a:avLst/>
          </a:prstGeom>
        </p:spPr>
      </p:pic>
      <p:sp>
        <p:nvSpPr>
          <p:cNvPr id="2" name="1 CuadroTexto"/>
          <p:cNvSpPr txBox="1"/>
          <p:nvPr/>
        </p:nvSpPr>
        <p:spPr>
          <a:xfrm>
            <a:off x="1142976" y="1000108"/>
            <a:ext cx="6871910" cy="1323439"/>
          </a:xfrm>
          <a:prstGeom prst="rect">
            <a:avLst/>
          </a:prstGeom>
          <a:noFill/>
        </p:spPr>
        <p:txBody>
          <a:bodyPr wrap="square" rtlCol="0">
            <a:spAutoFit/>
          </a:bodyPr>
          <a:lstStyle/>
          <a:p>
            <a:pPr algn="ctr"/>
            <a:r>
              <a:rPr lang="es-CO" sz="4000" b="1" dirty="0" smtClean="0">
                <a:solidFill>
                  <a:srgbClr val="002060"/>
                </a:solidFill>
              </a:rPr>
              <a:t>Competencias Ciudadanas SABER 5</a:t>
            </a:r>
            <a:r>
              <a:rPr lang="es-CO" sz="4000" b="1" dirty="0">
                <a:solidFill>
                  <a:srgbClr val="002060"/>
                </a:solidFill>
              </a:rPr>
              <a:t>° y </a:t>
            </a:r>
            <a:r>
              <a:rPr lang="es-CO" sz="4000" b="1" dirty="0" smtClean="0">
                <a:solidFill>
                  <a:srgbClr val="002060"/>
                </a:solidFill>
              </a:rPr>
              <a:t>9°</a:t>
            </a:r>
            <a:endParaRPr lang="es-CO" sz="4400" b="1" dirty="0">
              <a:solidFill>
                <a:srgbClr val="002060"/>
              </a:solidFill>
            </a:endParaRPr>
          </a:p>
        </p:txBody>
      </p:sp>
      <p:sp>
        <p:nvSpPr>
          <p:cNvPr id="7" name="6 Rectángulo"/>
          <p:cNvSpPr/>
          <p:nvPr/>
        </p:nvSpPr>
        <p:spPr>
          <a:xfrm>
            <a:off x="4283968" y="3212976"/>
            <a:ext cx="4575452" cy="830997"/>
          </a:xfrm>
          <a:prstGeom prst="rect">
            <a:avLst/>
          </a:prstGeom>
        </p:spPr>
        <p:txBody>
          <a:bodyPr wrap="square">
            <a:spAutoFit/>
          </a:bodyPr>
          <a:lstStyle/>
          <a:p>
            <a:pPr algn="ctr"/>
            <a:r>
              <a:rPr lang="es-CO" sz="2400" dirty="0" smtClean="0">
                <a:solidFill>
                  <a:prstClr val="black"/>
                </a:solidFill>
              </a:rPr>
              <a:t>Instituto Colombiano para la Evaluación de la Educación, 2014</a:t>
            </a:r>
            <a:endParaRPr lang="es-ES" sz="2400" dirty="0">
              <a:solidFill>
                <a:prstClr val="black"/>
              </a:solidFill>
            </a:endParaRPr>
          </a:p>
        </p:txBody>
      </p:sp>
    </p:spTree>
    <p:extLst>
      <p:ext uri="{BB962C8B-B14F-4D97-AF65-F5344CB8AC3E}">
        <p14:creationId xmlns:p14="http://schemas.microsoft.com/office/powerpoint/2010/main" val="3111273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p:cNvSpPr>
          <p:nvPr>
            <p:ph type="body" idx="1"/>
          </p:nvPr>
        </p:nvSpPr>
        <p:spPr bwMode="auto">
          <a:xfrm>
            <a:off x="539552" y="3501008"/>
            <a:ext cx="8352928" cy="9348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marL="171450" indent="-171450" algn="just" eaLnBrk="1">
              <a:buFont typeface="Wingdings" pitchFamily="2" charset="2"/>
              <a:buNone/>
            </a:pPr>
            <a:r>
              <a:rPr lang="es-CO" altLang="es-CO" sz="2400" dirty="0" smtClean="0"/>
              <a:t>	La prueba de competencias ciudadanas aplicadas a los estudiantes de 5º  y 9 grado evalúa dos aspectos:</a:t>
            </a:r>
          </a:p>
        </p:txBody>
      </p:sp>
      <p:pic>
        <p:nvPicPr>
          <p:cNvPr id="3" name="7 Imagen"/>
          <p:cNvPicPr>
            <a:picLocks noChangeAspect="1"/>
          </p:cNvPicPr>
          <p:nvPr/>
        </p:nvPicPr>
        <p:blipFill rotWithShape="1">
          <a:blip r:embed="rId2" cstate="print">
            <a:extLst/>
          </a:blip>
          <a:srcRect l="6413" t="15349" r="38227" b="68020"/>
          <a:stretch/>
        </p:blipFill>
        <p:spPr bwMode="auto">
          <a:xfrm>
            <a:off x="7685" y="44624"/>
            <a:ext cx="5029097" cy="1152128"/>
          </a:xfrm>
          <a:prstGeom prst="roundRect">
            <a:avLst/>
          </a:prstGeom>
          <a:noFill/>
          <a:ln>
            <a:noFill/>
          </a:ln>
          <a:extLst/>
        </p:spPr>
      </p:pic>
      <p:sp>
        <p:nvSpPr>
          <p:cNvPr id="2" name="1 Rectángulo"/>
          <p:cNvSpPr/>
          <p:nvPr/>
        </p:nvSpPr>
        <p:spPr>
          <a:xfrm>
            <a:off x="755576" y="1352381"/>
            <a:ext cx="8136904" cy="492443"/>
          </a:xfrm>
          <a:prstGeom prst="rect">
            <a:avLst/>
          </a:prstGeom>
        </p:spPr>
        <p:txBody>
          <a:bodyPr wrap="square">
            <a:spAutoFit/>
          </a:bodyPr>
          <a:lstStyle/>
          <a:p>
            <a:pPr>
              <a:defRPr/>
            </a:pPr>
            <a:r>
              <a:rPr lang="es-CO" sz="2600" b="1" dirty="0">
                <a:solidFill>
                  <a:srgbClr val="C0504D">
                    <a:lumMod val="75000"/>
                  </a:srgbClr>
                </a:solidFill>
                <a:effectLst>
                  <a:outerShdw blurRad="38100" dist="38100" dir="2700000" algn="tl">
                    <a:srgbClr val="000000">
                      <a:alpha val="43137"/>
                    </a:srgbClr>
                  </a:outerShdw>
                </a:effectLst>
              </a:rPr>
              <a:t>Competencias </a:t>
            </a:r>
            <a:r>
              <a:rPr lang="es-CO" sz="2600" b="1" dirty="0" smtClean="0">
                <a:solidFill>
                  <a:srgbClr val="C0504D">
                    <a:lumMod val="75000"/>
                  </a:srgbClr>
                </a:solidFill>
                <a:effectLst>
                  <a:outerShdw blurRad="38100" dist="38100" dir="2700000" algn="tl">
                    <a:srgbClr val="000000">
                      <a:alpha val="43137"/>
                    </a:srgbClr>
                  </a:outerShdw>
                </a:effectLst>
              </a:rPr>
              <a:t>Ciudadanas PRUEBAS </a:t>
            </a:r>
            <a:r>
              <a:rPr lang="es-CO" sz="2600" b="1" dirty="0">
                <a:solidFill>
                  <a:srgbClr val="C0504D">
                    <a:lumMod val="75000"/>
                  </a:srgbClr>
                </a:solidFill>
                <a:effectLst>
                  <a:outerShdw blurRad="38100" dist="38100" dir="2700000" algn="tl">
                    <a:srgbClr val="000000">
                      <a:alpha val="43137"/>
                    </a:srgbClr>
                  </a:outerShdw>
                </a:effectLst>
              </a:rPr>
              <a:t>SABER 5º y 9º </a:t>
            </a:r>
          </a:p>
        </p:txBody>
      </p:sp>
      <p:sp>
        <p:nvSpPr>
          <p:cNvPr id="5" name="4 Rectángulo"/>
          <p:cNvSpPr/>
          <p:nvPr/>
        </p:nvSpPr>
        <p:spPr>
          <a:xfrm>
            <a:off x="689894" y="4365104"/>
            <a:ext cx="8202585" cy="1569660"/>
          </a:xfrm>
          <a:prstGeom prst="rect">
            <a:avLst/>
          </a:prstGeom>
        </p:spPr>
        <p:txBody>
          <a:bodyPr wrap="square">
            <a:spAutoFit/>
          </a:bodyPr>
          <a:lstStyle/>
          <a:p>
            <a:pPr marL="171450" indent="-171450">
              <a:buSzPct val="80000"/>
              <a:buFont typeface="Wingdings" pitchFamily="2" charset="2"/>
              <a:buChar char="•"/>
            </a:pPr>
            <a:endParaRPr lang="es-CO" altLang="es-CO"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57263" lvl="1" indent="-557213" algn="just">
              <a:buSzPct val="80000"/>
              <a:buFont typeface="Wingdings" panose="05000000000000000000" pitchFamily="2" charset="2"/>
              <a:buChar char="Ø"/>
            </a:pPr>
            <a:r>
              <a:rPr lang="es-CO" altLang="es-CO"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Pensamiento </a:t>
            </a:r>
            <a:r>
              <a:rPr lang="es-CO" altLang="es-CO" sz="2400" dirty="0" smtClean="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ciudadano</a:t>
            </a:r>
          </a:p>
          <a:p>
            <a:pPr marL="957263" lvl="1" indent="-557213" algn="just">
              <a:buSzPct val="80000"/>
              <a:buFont typeface="Wingdings" panose="05000000000000000000" pitchFamily="2" charset="2"/>
              <a:buChar char="Ø"/>
            </a:pPr>
            <a:endParaRPr lang="es-CO" altLang="es-CO"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57263" lvl="1" indent="-557213" algn="just">
              <a:buSzPct val="80000"/>
              <a:buFont typeface="Wingdings" panose="05000000000000000000" pitchFamily="2" charset="2"/>
              <a:buChar char="Ø"/>
            </a:pPr>
            <a:r>
              <a:rPr lang="es-CO" altLang="es-CO" sz="24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Acciones y actitudes ciudadanas</a:t>
            </a:r>
          </a:p>
        </p:txBody>
      </p:sp>
      <p:grpSp>
        <p:nvGrpSpPr>
          <p:cNvPr id="8" name="7 Grupo"/>
          <p:cNvGrpSpPr/>
          <p:nvPr/>
        </p:nvGrpSpPr>
        <p:grpSpPr>
          <a:xfrm>
            <a:off x="689894" y="1916832"/>
            <a:ext cx="7979715" cy="1374059"/>
            <a:chOff x="689894" y="1916832"/>
            <a:chExt cx="7979715" cy="1374059"/>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94" y="1963320"/>
              <a:ext cx="1307813" cy="1302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070" y="1953107"/>
              <a:ext cx="1344185" cy="133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1667" y="1916832"/>
              <a:ext cx="1327942" cy="132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065"/>
            <a:stretch/>
          </p:blipFill>
          <p:spPr bwMode="auto">
            <a:xfrm>
              <a:off x="3851920" y="1953107"/>
              <a:ext cx="1447030" cy="133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4013"/>
            <a:stretch/>
          </p:blipFill>
          <p:spPr bwMode="auto">
            <a:xfrm>
              <a:off x="5522258" y="1916832"/>
              <a:ext cx="1548490" cy="1337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9446458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876307" y="473518"/>
            <a:ext cx="4211637" cy="523220"/>
          </a:xfrm>
          <a:prstGeom prst="rect">
            <a:avLst/>
          </a:prstGeom>
          <a:noFill/>
        </p:spPr>
        <p:txBody>
          <a:bodyPr>
            <a:spAutoFit/>
          </a:bodyPr>
          <a:lstStyle/>
          <a:p>
            <a:pPr algn="ctr" eaLnBrk="0" fontAlgn="base" hangingPunct="0">
              <a:spcBef>
                <a:spcPct val="0"/>
              </a:spcBef>
              <a:spcAft>
                <a:spcPct val="0"/>
              </a:spcAft>
              <a:defRPr/>
            </a:pPr>
            <a:r>
              <a:rPr lang="es-CO" sz="2800" b="1" dirty="0" smtClean="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AGENDA DE TRABAJO</a:t>
            </a:r>
            <a:endParaRPr lang="es-CO" sz="28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329412279"/>
              </p:ext>
            </p:extLst>
          </p:nvPr>
        </p:nvGraphicFramePr>
        <p:xfrm>
          <a:off x="251520" y="1328061"/>
          <a:ext cx="8836424" cy="4909251"/>
        </p:xfrm>
        <a:graphic>
          <a:graphicData uri="http://schemas.openxmlformats.org/drawingml/2006/table">
            <a:tbl>
              <a:tblPr>
                <a:tableStyleId>{8A107856-5554-42FB-B03E-39F5DBC370BA}</a:tableStyleId>
              </a:tblPr>
              <a:tblGrid>
                <a:gridCol w="1661896"/>
                <a:gridCol w="7174528"/>
              </a:tblGrid>
              <a:tr h="258382">
                <a:tc>
                  <a:txBody>
                    <a:bodyPr/>
                    <a:lstStyle/>
                    <a:p>
                      <a:pPr algn="ctr">
                        <a:spcAft>
                          <a:spcPts val="0"/>
                        </a:spcAft>
                      </a:pPr>
                      <a:r>
                        <a:rPr lang="es-CO" sz="1600" dirty="0"/>
                        <a:t>Horario</a:t>
                      </a:r>
                      <a:endParaRPr lang="es-CO" sz="1600" dirty="0">
                        <a:latin typeface="Calibri"/>
                        <a:ea typeface="Calibri"/>
                        <a:cs typeface="Times New Roman"/>
                      </a:endParaRPr>
                    </a:p>
                  </a:txBody>
                  <a:tcPr marL="68580" marR="68580" marT="0" marB="0"/>
                </a:tc>
                <a:tc>
                  <a:txBody>
                    <a:bodyPr/>
                    <a:lstStyle/>
                    <a:p>
                      <a:pPr algn="ctr">
                        <a:spcAft>
                          <a:spcPts val="0"/>
                        </a:spcAft>
                      </a:pPr>
                      <a:r>
                        <a:rPr lang="es-CO" sz="1600"/>
                        <a:t>Actividad</a:t>
                      </a:r>
                      <a:endParaRPr lang="es-CO" sz="1600">
                        <a:latin typeface="Calibri"/>
                        <a:ea typeface="Calibri"/>
                        <a:cs typeface="Times New Roman"/>
                      </a:endParaRPr>
                    </a:p>
                  </a:txBody>
                  <a:tcPr marL="68580" marR="68580" marT="0" marB="0"/>
                </a:tc>
              </a:tr>
              <a:tr h="258382">
                <a:tc>
                  <a:txBody>
                    <a:bodyPr/>
                    <a:lstStyle/>
                    <a:p>
                      <a:pPr algn="l">
                        <a:spcAft>
                          <a:spcPts val="0"/>
                        </a:spcAft>
                      </a:pPr>
                      <a:r>
                        <a:rPr lang="es-CO" sz="1600" dirty="0"/>
                        <a:t>7:30-8:00 am</a:t>
                      </a:r>
                      <a:endParaRPr lang="es-CO" sz="1600" dirty="0">
                        <a:latin typeface="Calibri"/>
                        <a:ea typeface="Calibri"/>
                        <a:cs typeface="Times New Roman"/>
                      </a:endParaRPr>
                    </a:p>
                  </a:txBody>
                  <a:tcPr marL="68580" marR="68580" marT="0" marB="0"/>
                </a:tc>
                <a:tc>
                  <a:txBody>
                    <a:bodyPr/>
                    <a:lstStyle/>
                    <a:p>
                      <a:pPr>
                        <a:spcAft>
                          <a:spcPts val="0"/>
                        </a:spcAft>
                      </a:pPr>
                      <a:r>
                        <a:rPr lang="es-CO" sz="1600"/>
                        <a:t>Registro de participantes</a:t>
                      </a:r>
                      <a:endParaRPr lang="es-CO" sz="1600">
                        <a:latin typeface="Calibri"/>
                        <a:ea typeface="Calibri"/>
                        <a:cs typeface="Times New Roman"/>
                      </a:endParaRPr>
                    </a:p>
                  </a:txBody>
                  <a:tcPr marL="68580" marR="68580" marT="0" marB="0"/>
                </a:tc>
              </a:tr>
              <a:tr h="258382">
                <a:tc>
                  <a:txBody>
                    <a:bodyPr/>
                    <a:lstStyle/>
                    <a:p>
                      <a:pPr algn="l">
                        <a:spcAft>
                          <a:spcPts val="0"/>
                        </a:spcAft>
                      </a:pPr>
                      <a:r>
                        <a:rPr lang="es-CO" sz="1600" dirty="0"/>
                        <a:t>8:00-8:15 am</a:t>
                      </a:r>
                      <a:endParaRPr lang="es-CO" sz="1600" dirty="0">
                        <a:latin typeface="Calibri"/>
                        <a:ea typeface="Calibri"/>
                        <a:cs typeface="Times New Roman"/>
                      </a:endParaRPr>
                    </a:p>
                  </a:txBody>
                  <a:tcPr marL="68580" marR="68580" marT="0" marB="0"/>
                </a:tc>
                <a:tc>
                  <a:txBody>
                    <a:bodyPr/>
                    <a:lstStyle/>
                    <a:p>
                      <a:pPr>
                        <a:spcAft>
                          <a:spcPts val="0"/>
                        </a:spcAft>
                      </a:pPr>
                      <a:r>
                        <a:rPr lang="es-CO" sz="1600"/>
                        <a:t>Actividad 1. Presentación general y orientaciones metodológicas</a:t>
                      </a:r>
                      <a:endParaRPr lang="es-CO" sz="1600">
                        <a:latin typeface="Calibri"/>
                        <a:ea typeface="Calibri"/>
                        <a:cs typeface="Times New Roman"/>
                      </a:endParaRPr>
                    </a:p>
                  </a:txBody>
                  <a:tcPr marL="68580" marR="68580" marT="0" marB="0"/>
                </a:tc>
              </a:tr>
              <a:tr h="258382">
                <a:tc>
                  <a:txBody>
                    <a:bodyPr/>
                    <a:lstStyle/>
                    <a:p>
                      <a:pPr algn="l">
                        <a:spcAft>
                          <a:spcPts val="0"/>
                        </a:spcAft>
                      </a:pPr>
                      <a:r>
                        <a:rPr lang="es-CO" sz="1600" dirty="0"/>
                        <a:t>8:15-8:45 am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a:t>Actividad 2. Dinámica </a:t>
                      </a:r>
                      <a:r>
                        <a:rPr lang="es-CO" sz="1600" dirty="0" smtClean="0"/>
                        <a:t> giro </a:t>
                      </a:r>
                      <a:r>
                        <a:rPr lang="es-CO" sz="1600" dirty="0"/>
                        <a:t>y te miro</a:t>
                      </a:r>
                      <a:endParaRPr lang="es-CO" sz="1600" dirty="0">
                        <a:latin typeface="Calibri"/>
                        <a:ea typeface="Calibri"/>
                        <a:cs typeface="Times New Roman"/>
                      </a:endParaRPr>
                    </a:p>
                  </a:txBody>
                  <a:tcPr marL="68580" marR="68580" marT="0" marB="0"/>
                </a:tc>
              </a:tr>
              <a:tr h="516763">
                <a:tc>
                  <a:txBody>
                    <a:bodyPr/>
                    <a:lstStyle/>
                    <a:p>
                      <a:pPr algn="l">
                        <a:spcAft>
                          <a:spcPts val="0"/>
                        </a:spcAft>
                      </a:pPr>
                      <a:r>
                        <a:rPr lang="es-CO" sz="1600" dirty="0"/>
                        <a:t>8:45-9:45 am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a:t>Actividad 3. Presentación Ley 1620 de 2013 y Decreto Reglamentario 1965 de 2013</a:t>
                      </a:r>
                      <a:endParaRPr lang="es-CO" sz="1600" dirty="0">
                        <a:latin typeface="Calibri"/>
                        <a:ea typeface="Calibri"/>
                        <a:cs typeface="Times New Roman"/>
                      </a:endParaRPr>
                    </a:p>
                  </a:txBody>
                  <a:tcPr marL="68580" marR="68580" marT="0" marB="0"/>
                </a:tc>
              </a:tr>
              <a:tr h="258382">
                <a:tc>
                  <a:txBody>
                    <a:bodyPr/>
                    <a:lstStyle/>
                    <a:p>
                      <a:pPr algn="l">
                        <a:spcAft>
                          <a:spcPts val="0"/>
                        </a:spcAft>
                      </a:pPr>
                      <a:r>
                        <a:rPr lang="es-CO" sz="1600" dirty="0"/>
                        <a:t>9:45-10:30 pm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a:t>Actividad 4. Presentación de las guías pedagógicas para la convivencia escolar</a:t>
                      </a:r>
                      <a:endParaRPr lang="es-CO" sz="1600" dirty="0">
                        <a:latin typeface="Calibri"/>
                        <a:ea typeface="Calibri"/>
                        <a:cs typeface="Times New Roman"/>
                      </a:endParaRPr>
                    </a:p>
                  </a:txBody>
                  <a:tcPr marL="68580" marR="68580" marT="0" marB="0"/>
                </a:tc>
              </a:tr>
              <a:tr h="258382">
                <a:tc>
                  <a:txBody>
                    <a:bodyPr/>
                    <a:lstStyle/>
                    <a:p>
                      <a:pPr algn="l">
                        <a:spcAft>
                          <a:spcPts val="0"/>
                        </a:spcAft>
                      </a:pPr>
                      <a:r>
                        <a:rPr lang="es-CO" sz="1600"/>
                        <a:t>10:30-10:45 am</a:t>
                      </a:r>
                      <a:endParaRPr lang="es-CO" sz="1600">
                        <a:latin typeface="Calibri"/>
                        <a:ea typeface="Calibri"/>
                        <a:cs typeface="Times New Roman"/>
                      </a:endParaRPr>
                    </a:p>
                  </a:txBody>
                  <a:tcPr marL="68580" marR="68580" marT="0" marB="0"/>
                </a:tc>
                <a:tc>
                  <a:txBody>
                    <a:bodyPr/>
                    <a:lstStyle/>
                    <a:p>
                      <a:pPr>
                        <a:spcAft>
                          <a:spcPts val="0"/>
                        </a:spcAft>
                      </a:pPr>
                      <a:r>
                        <a:rPr lang="es-CO" sz="1600" dirty="0"/>
                        <a:t>Break</a:t>
                      </a:r>
                      <a:endParaRPr lang="es-CO" sz="1600" dirty="0">
                        <a:latin typeface="Calibri"/>
                        <a:ea typeface="Calibri"/>
                        <a:cs typeface="Times New Roman"/>
                      </a:endParaRPr>
                    </a:p>
                  </a:txBody>
                  <a:tcPr marL="68580" marR="68580" marT="0" marB="0"/>
                </a:tc>
              </a:tr>
              <a:tr h="258382">
                <a:tc>
                  <a:txBody>
                    <a:bodyPr/>
                    <a:lstStyle/>
                    <a:p>
                      <a:pPr algn="l">
                        <a:spcAft>
                          <a:spcPts val="0"/>
                        </a:spcAft>
                      </a:pPr>
                      <a:r>
                        <a:rPr lang="es-CO" sz="1600" dirty="0"/>
                        <a:t>10:45-11:30 am</a:t>
                      </a:r>
                      <a:endParaRPr lang="es-CO" sz="160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t>Actividad 4. Continuación  presentación de las guías pedagógicas para la convivencia escolar</a:t>
                      </a:r>
                      <a:endParaRPr lang="es-CO" sz="1600" dirty="0">
                        <a:latin typeface="Calibri"/>
                        <a:ea typeface="Calibri"/>
                        <a:cs typeface="Times New Roman"/>
                      </a:endParaRPr>
                    </a:p>
                  </a:txBody>
                  <a:tcPr marL="68580" marR="68580" marT="0" marB="0"/>
                </a:tc>
              </a:tr>
              <a:tr h="258382">
                <a:tc>
                  <a:txBody>
                    <a:bodyPr/>
                    <a:lstStyle/>
                    <a:p>
                      <a:pPr algn="l">
                        <a:spcAft>
                          <a:spcPts val="0"/>
                        </a:spcAft>
                      </a:pPr>
                      <a:r>
                        <a:rPr lang="es-CO" sz="1600" dirty="0"/>
                        <a:t>11:30-12:30 pm</a:t>
                      </a:r>
                      <a:endParaRPr lang="es-CO" sz="160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latin typeface="+mn-lt"/>
                          <a:ea typeface="Calibri"/>
                          <a:cs typeface="Times New Roman"/>
                        </a:rPr>
                        <a:t>Actividad 5. Desafíos por la convivencia escolar (Desafíos 1 al 7)</a:t>
                      </a:r>
                      <a:endParaRPr lang="es-CO" sz="1600" dirty="0">
                        <a:latin typeface="Calibri"/>
                        <a:ea typeface="Calibri"/>
                        <a:cs typeface="Times New Roman"/>
                      </a:endParaRPr>
                    </a:p>
                  </a:txBody>
                  <a:tcPr marL="68580" marR="68580" marT="0" marB="0"/>
                </a:tc>
              </a:tr>
              <a:tr h="258382">
                <a:tc>
                  <a:txBody>
                    <a:bodyPr/>
                    <a:lstStyle/>
                    <a:p>
                      <a:pPr algn="l">
                        <a:spcAft>
                          <a:spcPts val="0"/>
                        </a:spcAft>
                      </a:pPr>
                      <a:r>
                        <a:rPr lang="es-CO" sz="1600" dirty="0"/>
                        <a:t>12:30-2:00 pm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a:t>Almuerzo</a:t>
                      </a:r>
                      <a:endParaRPr lang="es-CO" sz="1600" dirty="0">
                        <a:latin typeface="Calibri"/>
                        <a:ea typeface="Calibri"/>
                        <a:cs typeface="Times New Roman"/>
                      </a:endParaRPr>
                    </a:p>
                  </a:txBody>
                  <a:tcPr marL="68580" marR="68580" marT="0" marB="0"/>
                </a:tc>
              </a:tr>
              <a:tr h="258382">
                <a:tc>
                  <a:txBody>
                    <a:bodyPr/>
                    <a:lstStyle/>
                    <a:p>
                      <a:pPr algn="l">
                        <a:spcAft>
                          <a:spcPts val="0"/>
                        </a:spcAft>
                      </a:pPr>
                      <a:r>
                        <a:rPr lang="es-CO" sz="1600" dirty="0"/>
                        <a:t>2:00-2:30 pm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a:t>Actividad 6. Continuación desafíos por la convivencia escolar (Desafíos 1 al 7)</a:t>
                      </a:r>
                      <a:endParaRPr lang="es-CO" sz="1600" dirty="0">
                        <a:latin typeface="Calibri"/>
                        <a:ea typeface="Calibri"/>
                        <a:cs typeface="Times New Roman"/>
                      </a:endParaRPr>
                    </a:p>
                  </a:txBody>
                  <a:tcPr marL="68580" marR="68580" marT="0" marB="0"/>
                </a:tc>
              </a:tr>
              <a:tr h="516763">
                <a:tc>
                  <a:txBody>
                    <a:bodyPr/>
                    <a:lstStyle/>
                    <a:p>
                      <a:pPr algn="l">
                        <a:spcAft>
                          <a:spcPts val="0"/>
                        </a:spcAft>
                      </a:pPr>
                      <a:r>
                        <a:rPr lang="es-CO" sz="1600" dirty="0"/>
                        <a:t>2:30-3:00 pm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a:t>Actividad </a:t>
                      </a:r>
                      <a:r>
                        <a:rPr lang="es-CO" sz="1600" dirty="0" smtClean="0"/>
                        <a:t>7. </a:t>
                      </a:r>
                      <a:r>
                        <a:rPr lang="es-CO" sz="1600" dirty="0"/>
                        <a:t>Desafíos por la convivencia escolar. </a:t>
                      </a:r>
                    </a:p>
                    <a:p>
                      <a:pPr>
                        <a:spcAft>
                          <a:spcPts val="0"/>
                        </a:spcAft>
                      </a:pPr>
                      <a:r>
                        <a:rPr lang="es-CO" sz="1600" dirty="0"/>
                        <a:t>Horizonte de la convivencia escolar (Desafío 8)</a:t>
                      </a:r>
                      <a:endParaRPr lang="es-CO" sz="1600" dirty="0">
                        <a:latin typeface="Calibri"/>
                        <a:ea typeface="Calibri"/>
                        <a:cs typeface="Times New Roman"/>
                      </a:endParaRPr>
                    </a:p>
                  </a:txBody>
                  <a:tcPr marL="68580" marR="68580" marT="0" marB="0"/>
                </a:tc>
              </a:tr>
              <a:tr h="258382">
                <a:tc>
                  <a:txBody>
                    <a:bodyPr/>
                    <a:lstStyle/>
                    <a:p>
                      <a:pPr algn="l">
                        <a:spcAft>
                          <a:spcPts val="0"/>
                        </a:spcAft>
                      </a:pPr>
                      <a:r>
                        <a:rPr lang="es-CO" sz="1600" dirty="0" smtClean="0"/>
                        <a:t>3:00-3:45 </a:t>
                      </a:r>
                      <a:r>
                        <a:rPr lang="es-CO" sz="1600" dirty="0"/>
                        <a:t>pm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smtClean="0">
                          <a:latin typeface="+mn-lt"/>
                          <a:ea typeface="Calibri"/>
                          <a:cs typeface="Times New Roman"/>
                        </a:rPr>
                        <a:t>Actividad 8. Presentación pruebas de Competencias Ciudadanas en SABER 5° y 9°</a:t>
                      </a:r>
                      <a:endParaRPr lang="es-CO" sz="1600" dirty="0">
                        <a:latin typeface="Calibri"/>
                        <a:ea typeface="Calibri"/>
                        <a:cs typeface="Times New Roman"/>
                      </a:endParaRPr>
                    </a:p>
                  </a:txBody>
                  <a:tcPr marL="68580" marR="68580" marT="0" marB="0"/>
                </a:tc>
              </a:tr>
              <a:tr h="287462">
                <a:tc>
                  <a:txBody>
                    <a:bodyPr/>
                    <a:lstStyle/>
                    <a:p>
                      <a:pPr algn="l">
                        <a:spcAft>
                          <a:spcPts val="0"/>
                        </a:spcAft>
                      </a:pPr>
                      <a:r>
                        <a:rPr lang="es-CO" sz="1600" dirty="0" smtClean="0">
                          <a:latin typeface="+mn-lt"/>
                          <a:ea typeface="Calibri"/>
                          <a:cs typeface="Times New Roman"/>
                        </a:rPr>
                        <a:t>3:45 -4:00 pm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smtClean="0">
                          <a:latin typeface="+mn-lt"/>
                          <a:ea typeface="Calibri"/>
                          <a:cs typeface="Times New Roman"/>
                        </a:rPr>
                        <a:t>Actividad 9. Cierre y plenaria desafíos por la convivencia escolar. </a:t>
                      </a:r>
                      <a:endParaRPr lang="es-CO" sz="1600" dirty="0">
                        <a:latin typeface="Calibri"/>
                        <a:ea typeface="Calibri"/>
                        <a:cs typeface="Times New Roman"/>
                      </a:endParaRPr>
                    </a:p>
                  </a:txBody>
                  <a:tcPr marL="68580" marR="68580" marT="0" marB="0"/>
                </a:tc>
              </a:tr>
              <a:tr h="516763">
                <a:tc>
                  <a:txBody>
                    <a:bodyPr/>
                    <a:lstStyle/>
                    <a:p>
                      <a:pPr algn="l">
                        <a:spcAft>
                          <a:spcPts val="0"/>
                        </a:spcAft>
                      </a:pPr>
                      <a:r>
                        <a:rPr lang="es-CO" sz="1600" dirty="0"/>
                        <a:t>4:00-5:00 pm</a:t>
                      </a:r>
                      <a:endParaRPr lang="es-CO" sz="1600" dirty="0">
                        <a:latin typeface="Calibri"/>
                        <a:ea typeface="Calibri"/>
                        <a:cs typeface="Times New Roman"/>
                      </a:endParaRPr>
                    </a:p>
                  </a:txBody>
                  <a:tcPr marL="68580" marR="68580" marT="0" marB="0"/>
                </a:tc>
                <a:tc>
                  <a:txBody>
                    <a:bodyPr/>
                    <a:lstStyle/>
                    <a:p>
                      <a:pPr>
                        <a:spcAft>
                          <a:spcPts val="0"/>
                        </a:spcAft>
                      </a:pPr>
                      <a:r>
                        <a:rPr lang="es-CO" sz="1600" dirty="0"/>
                        <a:t>Actividad </a:t>
                      </a:r>
                      <a:r>
                        <a:rPr lang="es-CO" sz="1600" dirty="0" smtClean="0"/>
                        <a:t> 10. </a:t>
                      </a:r>
                      <a:r>
                        <a:rPr lang="es-CO" sz="1600" dirty="0"/>
                        <a:t>Sesión de preguntas. Ley 1620 de 2013 y Decreto Reglamentario 1965 de 2013</a:t>
                      </a:r>
                      <a:endParaRPr lang="es-CO" sz="1600" dirty="0">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006345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811724" y="332656"/>
            <a:ext cx="4368533" cy="1015663"/>
          </a:xfrm>
          <a:prstGeom prst="rect">
            <a:avLst/>
          </a:prstGeom>
        </p:spPr>
        <p:txBody>
          <a:bodyPr wrap="square">
            <a:spAutoFit/>
          </a:bodyPr>
          <a:lstStyle/>
          <a:p>
            <a:pPr algn="ctr"/>
            <a:r>
              <a:rPr lang="es-CO" altLang="es-CO" sz="2000" b="1" dirty="0" smtClean="0">
                <a:solidFill>
                  <a:srgbClr val="C0504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PRUEBA COMPETENCIAS CIUDADANAS</a:t>
            </a:r>
            <a:endParaRPr lang="es-CO" altLang="es-CO" sz="2000" b="1" dirty="0">
              <a:solidFill>
                <a:srgbClr val="C0504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CO" altLang="es-CO" sz="2000" dirty="0">
              <a:solidFill>
                <a:srgbClr val="C0504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AutoShape 1"/>
          <p:cNvSpPr>
            <a:spLocks/>
          </p:cNvSpPr>
          <p:nvPr/>
        </p:nvSpPr>
        <p:spPr bwMode="auto">
          <a:xfrm>
            <a:off x="251520" y="1484784"/>
            <a:ext cx="8712968" cy="1265560"/>
          </a:xfrm>
          <a:custGeom>
            <a:avLst/>
            <a:gdLst>
              <a:gd name="T0" fmla="*/ 1559886151 w 21600"/>
              <a:gd name="T1" fmla="*/ 544816712 h 21600"/>
              <a:gd name="T2" fmla="*/ 1559886151 w 21600"/>
              <a:gd name="T3" fmla="*/ 544816712 h 21600"/>
              <a:gd name="T4" fmla="*/ 1559886151 w 21600"/>
              <a:gd name="T5" fmla="*/ 544816712 h 21600"/>
              <a:gd name="T6" fmla="*/ 1559886151 w 21600"/>
              <a:gd name="T7" fmla="*/ 54481671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412750" indent="-355600" eaLnBrk="0">
              <a:defRPr sz="1200">
                <a:solidFill>
                  <a:srgbClr val="000000"/>
                </a:solidFill>
                <a:latin typeface="Helvetica" charset="0"/>
                <a:ea typeface="Helvetica" charset="0"/>
                <a:cs typeface="Helvetica" charset="0"/>
                <a:sym typeface="Helvetica" charset="0"/>
              </a:defRPr>
            </a:lvl1pPr>
            <a:lvl2pPr marL="1098550" indent="-584200" eaLnBrk="0">
              <a:defRPr sz="1200">
                <a:solidFill>
                  <a:srgbClr val="000000"/>
                </a:solidFill>
                <a:latin typeface="Helvetica" charset="0"/>
                <a:ea typeface="Helvetica" charset="0"/>
                <a:cs typeface="Helvetica" charset="0"/>
                <a:sym typeface="Helvetica" charset="0"/>
              </a:defRPr>
            </a:lvl2pPr>
            <a:lvl3pPr marL="1682750" indent="-7112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marL="57150" indent="0" eaLnBrk="1">
              <a:buSzPct val="80000"/>
            </a:pPr>
            <a:r>
              <a:rPr lang="es-CO" altLang="es-CO" sz="2200" dirty="0">
                <a:latin typeface="Arial" panose="020B0604020202020204" pitchFamily="34" charset="0"/>
                <a:cs typeface="Arial" panose="020B0604020202020204" pitchFamily="34" charset="0"/>
              </a:rPr>
              <a:t>Está alineada con los estándares básicos de competencias ciudadanas establecidos por el </a:t>
            </a:r>
            <a:r>
              <a:rPr lang="es-CO" altLang="es-CO" sz="2200" dirty="0" smtClean="0">
                <a:latin typeface="Arial" panose="020B0604020202020204" pitchFamily="34" charset="0"/>
                <a:cs typeface="Arial" panose="020B0604020202020204" pitchFamily="34" charset="0"/>
              </a:rPr>
              <a:t>MEN. </a:t>
            </a:r>
          </a:p>
          <a:p>
            <a:pPr marL="57150" indent="0" eaLnBrk="1">
              <a:buSzPct val="80000"/>
            </a:pPr>
            <a:r>
              <a:rPr lang="es-CO" altLang="es-CO" sz="2200" dirty="0" smtClean="0">
                <a:latin typeface="Arial" panose="020B0604020202020204" pitchFamily="34" charset="0"/>
                <a:cs typeface="Arial" panose="020B0604020202020204" pitchFamily="34" charset="0"/>
              </a:rPr>
              <a:t>Evalúa </a:t>
            </a:r>
            <a:r>
              <a:rPr lang="es-CO" altLang="es-CO" sz="2200" b="1" dirty="0" smtClean="0">
                <a:latin typeface="Arial" panose="020B0604020202020204" pitchFamily="34" charset="0"/>
                <a:cs typeface="Arial" panose="020B0604020202020204" pitchFamily="34" charset="0"/>
              </a:rPr>
              <a:t>tres ámbitos </a:t>
            </a:r>
            <a:r>
              <a:rPr lang="es-CO" altLang="es-CO" sz="2200" dirty="0" smtClean="0">
                <a:latin typeface="Arial" panose="020B0604020202020204" pitchFamily="34" charset="0"/>
                <a:cs typeface="Arial" panose="020B0604020202020204" pitchFamily="34" charset="0"/>
              </a:rPr>
              <a:t>y </a:t>
            </a:r>
            <a:r>
              <a:rPr lang="es-CO" altLang="es-CO" sz="2200" b="1" dirty="0" smtClean="0">
                <a:latin typeface="Arial" panose="020B0604020202020204" pitchFamily="34" charset="0"/>
                <a:cs typeface="Arial" panose="020B0604020202020204" pitchFamily="34" charset="0"/>
              </a:rPr>
              <a:t>dos tipos </a:t>
            </a:r>
            <a:r>
              <a:rPr lang="es-CO" altLang="es-CO" sz="2200" dirty="0" smtClean="0">
                <a:latin typeface="Arial" panose="020B0604020202020204" pitchFamily="34" charset="0"/>
                <a:cs typeface="Arial" panose="020B0604020202020204" pitchFamily="34" charset="0"/>
              </a:rPr>
              <a:t>de competencias </a:t>
            </a:r>
          </a:p>
          <a:p>
            <a:pPr marL="57150" indent="0" eaLnBrk="1">
              <a:buSzPct val="80000"/>
            </a:pPr>
            <a:endParaRPr lang="es-CO" altLang="es-CO" sz="2200" dirty="0">
              <a:latin typeface="Arial" panose="020B0604020202020204" pitchFamily="34" charset="0"/>
              <a:cs typeface="Arial" panose="020B0604020202020204" pitchFamily="34" charset="0"/>
            </a:endParaRPr>
          </a:p>
        </p:txBody>
      </p:sp>
      <p:graphicFrame>
        <p:nvGraphicFramePr>
          <p:cNvPr id="9" name="8 Diagrama"/>
          <p:cNvGraphicFramePr/>
          <p:nvPr>
            <p:extLst>
              <p:ext uri="{D42A27DB-BD31-4B8C-83A1-F6EECF244321}">
                <p14:modId xmlns:p14="http://schemas.microsoft.com/office/powerpoint/2010/main" val="3259514445"/>
              </p:ext>
            </p:extLst>
          </p:nvPr>
        </p:nvGraphicFramePr>
        <p:xfrm>
          <a:off x="251520" y="3344459"/>
          <a:ext cx="6024717"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redondeado"/>
          <p:cNvSpPr/>
          <p:nvPr/>
        </p:nvSpPr>
        <p:spPr>
          <a:xfrm>
            <a:off x="251520" y="2732688"/>
            <a:ext cx="6048672" cy="576263"/>
          </a:xfrm>
          <a:prstGeom prst="roundRect">
            <a:avLst>
              <a:gd name="adj" fmla="val 10000"/>
            </a:avLst>
          </a:prstGeom>
          <a:solidFill>
            <a:srgbClr val="7030A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algn="ctr">
              <a:defRPr/>
            </a:pPr>
            <a:r>
              <a:rPr lang="es-CO" sz="2400" dirty="0" smtClean="0">
                <a:solidFill>
                  <a:prstClr val="white"/>
                </a:solidFill>
              </a:rPr>
              <a:t>AMBITOS </a:t>
            </a:r>
            <a:endParaRPr lang="es-CO" sz="2400" dirty="0">
              <a:solidFill>
                <a:prstClr val="white"/>
              </a:solidFill>
            </a:endParaRPr>
          </a:p>
        </p:txBody>
      </p:sp>
      <p:pic>
        <p:nvPicPr>
          <p:cNvPr id="8" name="Imagen 23" descr="Captura de pantalla 2012-11-14 a la(s) 21.49.17.png">
            <a:hlinkClick r:id="" action="ppaction://noaction"/>
          </p:cNvPr>
          <p:cNvPicPr>
            <a:picLocks noChangeAspect="1"/>
          </p:cNvPicPr>
          <p:nvPr/>
        </p:nvPicPr>
        <p:blipFill rotWithShape="1">
          <a:blip r:embed="rId7" cstate="print">
            <a:extLst/>
          </a:blip>
          <a:srcRect l="28172" t="22581" r="41712" b="-2181"/>
          <a:stretch/>
        </p:blipFill>
        <p:spPr bwMode="auto">
          <a:xfrm rot="1029364">
            <a:off x="6786375" y="3266681"/>
            <a:ext cx="2051383" cy="2631653"/>
          </a:xfrm>
          <a:prstGeom prst="rect">
            <a:avLst/>
          </a:prstGeom>
          <a:noFill/>
          <a:ln>
            <a:noFill/>
          </a:ln>
          <a:effectLst/>
          <a:scene3d>
            <a:camera prst="orthographicFront">
              <a:rot lat="0" lon="0" rev="0"/>
            </a:camera>
            <a:lightRig rig="contrasting" dir="t">
              <a:rot lat="0" lon="0" rev="1500000"/>
            </a:lightRig>
          </a:scene3d>
          <a:sp3d prstMaterial="metal"/>
          <a:extLst/>
        </p:spPr>
      </p:pic>
    </p:spTree>
    <p:extLst>
      <p:ext uri="{BB962C8B-B14F-4D97-AF65-F5344CB8AC3E}">
        <p14:creationId xmlns:p14="http://schemas.microsoft.com/office/powerpoint/2010/main" val="3214727487"/>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0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95" y="4653136"/>
            <a:ext cx="8080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0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500" y="3573016"/>
            <a:ext cx="8731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0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500" y="2526185"/>
            <a:ext cx="82073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0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805264"/>
            <a:ext cx="755724" cy="8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0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500" y="1484784"/>
            <a:ext cx="7731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1 Grupo"/>
          <p:cNvGrpSpPr/>
          <p:nvPr/>
        </p:nvGrpSpPr>
        <p:grpSpPr>
          <a:xfrm>
            <a:off x="1475656" y="1419151"/>
            <a:ext cx="7128792" cy="894095"/>
            <a:chOff x="1475656" y="1419151"/>
            <a:chExt cx="7128792" cy="894095"/>
          </a:xfrm>
        </p:grpSpPr>
        <p:grpSp>
          <p:nvGrpSpPr>
            <p:cNvPr id="62" name="Group 5"/>
            <p:cNvGrpSpPr>
              <a:grpSpLocks/>
            </p:cNvGrpSpPr>
            <p:nvPr/>
          </p:nvGrpSpPr>
          <p:grpSpPr bwMode="auto">
            <a:xfrm>
              <a:off x="1475656" y="1419151"/>
              <a:ext cx="6720746" cy="860494"/>
              <a:chOff x="0" y="-16"/>
              <a:chExt cx="141" cy="87"/>
            </a:xfrm>
          </p:grpSpPr>
          <p:sp>
            <p:nvSpPr>
              <p:cNvPr id="63" name="AutoShape 6"/>
              <p:cNvSpPr>
                <a:spLocks/>
              </p:cNvSpPr>
              <p:nvPr/>
            </p:nvSpPr>
            <p:spPr bwMode="auto">
              <a:xfrm>
                <a:off x="0" y="-16"/>
                <a:ext cx="141" cy="87"/>
              </a:xfrm>
              <a:prstGeom prst="roundRect">
                <a:avLst>
                  <a:gd name="adj" fmla="val 16667"/>
                </a:avLst>
              </a:prstGeom>
              <a:solidFill>
                <a:srgbClr val="DCE6F2"/>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endParaRPr lang="es-CO" altLang="es-CO" sz="1600" dirty="0">
                  <a:latin typeface="Arial" panose="020B0604020202020204" pitchFamily="34" charset="0"/>
                  <a:cs typeface="Arial" pitchFamily="34" charset="0"/>
                  <a:sym typeface="Arial" pitchFamily="34" charset="0"/>
                </a:endParaRPr>
              </a:p>
            </p:txBody>
          </p:sp>
          <p:sp>
            <p:nvSpPr>
              <p:cNvPr id="64" name="AutoShape 7"/>
              <p:cNvSpPr>
                <a:spLocks/>
              </p:cNvSpPr>
              <p:nvPr/>
            </p:nvSpPr>
            <p:spPr bwMode="auto">
              <a:xfrm>
                <a:off x="1" y="-16"/>
                <a:ext cx="139"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b="1" i="1" dirty="0" smtClean="0">
                    <a:latin typeface="Arial" panose="020B0604020202020204" pitchFamily="34" charset="0"/>
                    <a:cs typeface="Arial" panose="020B0604020202020204" pitchFamily="34" charset="0"/>
                  </a:rPr>
                  <a:t>Emocionales</a:t>
                </a:r>
                <a:endParaRPr lang="es-CO" altLang="es-CO" sz="1600" b="1" dirty="0">
                  <a:latin typeface="Arial" panose="020B0604020202020204" pitchFamily="34" charset="0"/>
                  <a:cs typeface="Arial" panose="020B0604020202020204" pitchFamily="34" charset="0"/>
                </a:endParaRPr>
              </a:p>
            </p:txBody>
          </p:sp>
        </p:grpSp>
        <p:sp>
          <p:nvSpPr>
            <p:cNvPr id="65" name="AutoShape 29"/>
            <p:cNvSpPr>
              <a:spLocks/>
            </p:cNvSpPr>
            <p:nvPr/>
          </p:nvSpPr>
          <p:spPr bwMode="auto">
            <a:xfrm>
              <a:off x="2987824" y="1484784"/>
              <a:ext cx="5616624" cy="828462"/>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dirty="0">
                  <a:latin typeface="Arial" panose="020B0604020202020204" pitchFamily="34" charset="0"/>
                  <a:cs typeface="Arial" panose="020B0604020202020204" pitchFamily="34" charset="0"/>
                </a:rPr>
                <a:t>Habilidades necesarias para la identificación y respuesta constructiva ante las emociones propias de los demás. </a:t>
              </a:r>
            </a:p>
          </p:txBody>
        </p:sp>
      </p:grpSp>
      <p:grpSp>
        <p:nvGrpSpPr>
          <p:cNvPr id="73" name="72 Grupo"/>
          <p:cNvGrpSpPr/>
          <p:nvPr/>
        </p:nvGrpSpPr>
        <p:grpSpPr>
          <a:xfrm>
            <a:off x="1475656" y="2462897"/>
            <a:ext cx="6984776" cy="894095"/>
            <a:chOff x="1475656" y="1419151"/>
            <a:chExt cx="6984776" cy="894095"/>
          </a:xfrm>
        </p:grpSpPr>
        <p:grpSp>
          <p:nvGrpSpPr>
            <p:cNvPr id="74" name="Group 5"/>
            <p:cNvGrpSpPr>
              <a:grpSpLocks/>
            </p:cNvGrpSpPr>
            <p:nvPr/>
          </p:nvGrpSpPr>
          <p:grpSpPr bwMode="auto">
            <a:xfrm>
              <a:off x="1475656" y="1419151"/>
              <a:ext cx="6720746" cy="860494"/>
              <a:chOff x="0" y="-16"/>
              <a:chExt cx="141" cy="87"/>
            </a:xfrm>
          </p:grpSpPr>
          <p:sp>
            <p:nvSpPr>
              <p:cNvPr id="76" name="AutoShape 6"/>
              <p:cNvSpPr>
                <a:spLocks/>
              </p:cNvSpPr>
              <p:nvPr/>
            </p:nvSpPr>
            <p:spPr bwMode="auto">
              <a:xfrm>
                <a:off x="0" y="-16"/>
                <a:ext cx="141" cy="87"/>
              </a:xfrm>
              <a:prstGeom prst="roundRect">
                <a:avLst>
                  <a:gd name="adj" fmla="val 16667"/>
                </a:avLst>
              </a:prstGeom>
              <a:solidFill>
                <a:srgbClr val="DCE6F2"/>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endParaRPr lang="es-CO" altLang="es-CO" sz="1600" dirty="0">
                  <a:latin typeface="Arial" panose="020B0604020202020204" pitchFamily="34" charset="0"/>
                  <a:cs typeface="Arial" pitchFamily="34" charset="0"/>
                  <a:sym typeface="Arial" pitchFamily="34" charset="0"/>
                </a:endParaRPr>
              </a:p>
            </p:txBody>
          </p:sp>
          <p:sp>
            <p:nvSpPr>
              <p:cNvPr id="77" name="AutoShape 7"/>
              <p:cNvSpPr>
                <a:spLocks/>
              </p:cNvSpPr>
              <p:nvPr/>
            </p:nvSpPr>
            <p:spPr bwMode="auto">
              <a:xfrm>
                <a:off x="1" y="-16"/>
                <a:ext cx="139"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b="1" i="1" dirty="0" smtClean="0">
                    <a:latin typeface="Arial" panose="020B0604020202020204" pitchFamily="34" charset="0"/>
                    <a:cs typeface="Arial" panose="020B0604020202020204" pitchFamily="34" charset="0"/>
                  </a:rPr>
                  <a:t>Comunicativas</a:t>
                </a:r>
                <a:endParaRPr lang="es-CO" altLang="es-CO" sz="1600" b="1" dirty="0">
                  <a:latin typeface="Arial" panose="020B0604020202020204" pitchFamily="34" charset="0"/>
                  <a:cs typeface="Arial" panose="020B0604020202020204" pitchFamily="34" charset="0"/>
                </a:endParaRPr>
              </a:p>
            </p:txBody>
          </p:sp>
        </p:grpSp>
        <p:sp>
          <p:nvSpPr>
            <p:cNvPr id="75" name="AutoShape 29"/>
            <p:cNvSpPr>
              <a:spLocks/>
            </p:cNvSpPr>
            <p:nvPr/>
          </p:nvSpPr>
          <p:spPr bwMode="auto">
            <a:xfrm>
              <a:off x="2987824" y="1484784"/>
              <a:ext cx="5472608" cy="828462"/>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dirty="0">
                  <a:latin typeface="Arial" panose="020B0604020202020204" pitchFamily="34" charset="0"/>
                  <a:cs typeface="Arial" panose="020B0604020202020204" pitchFamily="34" charset="0"/>
                </a:rPr>
                <a:t>Habilidades necesarias para </a:t>
              </a:r>
              <a:r>
                <a:rPr lang="es-CO" altLang="es-CO" sz="1600" dirty="0" smtClean="0">
                  <a:latin typeface="Arial" panose="020B0604020202020204" pitchFamily="34" charset="0"/>
                  <a:cs typeface="Arial" panose="020B0604020202020204" pitchFamily="34" charset="0"/>
                </a:rPr>
                <a:t>establecer diálogos constructivos con otras personas . </a:t>
              </a:r>
              <a:endParaRPr lang="es-CO" altLang="es-CO" sz="1600" dirty="0">
                <a:latin typeface="Arial" panose="020B0604020202020204" pitchFamily="34" charset="0"/>
                <a:cs typeface="Arial" panose="020B0604020202020204" pitchFamily="34" charset="0"/>
              </a:endParaRPr>
            </a:p>
          </p:txBody>
        </p:sp>
      </p:grpSp>
      <p:grpSp>
        <p:nvGrpSpPr>
          <p:cNvPr id="79" name="78 Grupo"/>
          <p:cNvGrpSpPr/>
          <p:nvPr/>
        </p:nvGrpSpPr>
        <p:grpSpPr>
          <a:xfrm>
            <a:off x="1475656" y="3615025"/>
            <a:ext cx="6840760" cy="1038111"/>
            <a:chOff x="1475656" y="1419151"/>
            <a:chExt cx="6840760" cy="894095"/>
          </a:xfrm>
        </p:grpSpPr>
        <p:grpSp>
          <p:nvGrpSpPr>
            <p:cNvPr id="80" name="Group 5"/>
            <p:cNvGrpSpPr>
              <a:grpSpLocks/>
            </p:cNvGrpSpPr>
            <p:nvPr/>
          </p:nvGrpSpPr>
          <p:grpSpPr bwMode="auto">
            <a:xfrm>
              <a:off x="1475656" y="1419151"/>
              <a:ext cx="6720746" cy="860494"/>
              <a:chOff x="0" y="-16"/>
              <a:chExt cx="141" cy="87"/>
            </a:xfrm>
          </p:grpSpPr>
          <p:sp>
            <p:nvSpPr>
              <p:cNvPr id="82" name="AutoShape 6"/>
              <p:cNvSpPr>
                <a:spLocks/>
              </p:cNvSpPr>
              <p:nvPr/>
            </p:nvSpPr>
            <p:spPr bwMode="auto">
              <a:xfrm>
                <a:off x="0" y="-16"/>
                <a:ext cx="141" cy="87"/>
              </a:xfrm>
              <a:prstGeom prst="roundRect">
                <a:avLst>
                  <a:gd name="adj" fmla="val 16667"/>
                </a:avLst>
              </a:prstGeom>
              <a:solidFill>
                <a:srgbClr val="DCE6F2"/>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endParaRPr lang="es-CO" altLang="es-CO" sz="1600" dirty="0">
                  <a:latin typeface="Arial" panose="020B0604020202020204" pitchFamily="34" charset="0"/>
                  <a:cs typeface="Arial" pitchFamily="34" charset="0"/>
                  <a:sym typeface="Arial" pitchFamily="34" charset="0"/>
                </a:endParaRPr>
              </a:p>
            </p:txBody>
          </p:sp>
          <p:sp>
            <p:nvSpPr>
              <p:cNvPr id="83" name="AutoShape 7"/>
              <p:cNvSpPr>
                <a:spLocks/>
              </p:cNvSpPr>
              <p:nvPr/>
            </p:nvSpPr>
            <p:spPr bwMode="auto">
              <a:xfrm>
                <a:off x="1" y="-16"/>
                <a:ext cx="139"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b="1" i="1" dirty="0" smtClean="0">
                    <a:latin typeface="Arial" panose="020B0604020202020204" pitchFamily="34" charset="0"/>
                    <a:cs typeface="Arial" panose="020B0604020202020204" pitchFamily="34" charset="0"/>
                  </a:rPr>
                  <a:t>Cognitivas </a:t>
                </a:r>
                <a:endParaRPr lang="es-CO" altLang="es-CO" sz="1600" b="1" dirty="0">
                  <a:latin typeface="Arial" panose="020B0604020202020204" pitchFamily="34" charset="0"/>
                  <a:cs typeface="Arial" panose="020B0604020202020204" pitchFamily="34" charset="0"/>
                </a:endParaRPr>
              </a:p>
            </p:txBody>
          </p:sp>
        </p:grpSp>
        <p:sp>
          <p:nvSpPr>
            <p:cNvPr id="81" name="AutoShape 29"/>
            <p:cNvSpPr>
              <a:spLocks/>
            </p:cNvSpPr>
            <p:nvPr/>
          </p:nvSpPr>
          <p:spPr bwMode="auto">
            <a:xfrm>
              <a:off x="2987824" y="1484784"/>
              <a:ext cx="5328592" cy="828462"/>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dirty="0">
                  <a:latin typeface="Arial" panose="020B0604020202020204" pitchFamily="34" charset="0"/>
                  <a:cs typeface="Arial" panose="020B0604020202020204" pitchFamily="34" charset="0"/>
                </a:rPr>
                <a:t>Habilidades necesarias </a:t>
              </a:r>
              <a:r>
                <a:rPr lang="es-CO" altLang="es-CO" sz="1600" dirty="0" smtClean="0">
                  <a:latin typeface="Arial" panose="020B0604020202020204" pitchFamily="34" charset="0"/>
                  <a:cs typeface="Arial" panose="020B0604020202020204" pitchFamily="34" charset="0"/>
                </a:rPr>
                <a:t>para identificar consecuencias  que tienen las decisiones, para tener cuenta puntos de vista  de otras personas y hacer reflexiones y análisis críticos .</a:t>
              </a:r>
              <a:endParaRPr lang="es-CO" altLang="es-CO" sz="1600" dirty="0">
                <a:latin typeface="Arial" panose="020B0604020202020204" pitchFamily="34" charset="0"/>
                <a:cs typeface="Arial" panose="020B0604020202020204" pitchFamily="34" charset="0"/>
              </a:endParaRPr>
            </a:p>
          </p:txBody>
        </p:sp>
      </p:grpSp>
      <p:grpSp>
        <p:nvGrpSpPr>
          <p:cNvPr id="84" name="83 Grupo"/>
          <p:cNvGrpSpPr/>
          <p:nvPr/>
        </p:nvGrpSpPr>
        <p:grpSpPr>
          <a:xfrm>
            <a:off x="1492064" y="4717438"/>
            <a:ext cx="6720746" cy="894095"/>
            <a:chOff x="1475656" y="1419151"/>
            <a:chExt cx="6720746" cy="894095"/>
          </a:xfrm>
        </p:grpSpPr>
        <p:grpSp>
          <p:nvGrpSpPr>
            <p:cNvPr id="85" name="Group 5"/>
            <p:cNvGrpSpPr>
              <a:grpSpLocks/>
            </p:cNvGrpSpPr>
            <p:nvPr/>
          </p:nvGrpSpPr>
          <p:grpSpPr bwMode="auto">
            <a:xfrm>
              <a:off x="1475656" y="1419151"/>
              <a:ext cx="6720746" cy="860494"/>
              <a:chOff x="0" y="-16"/>
              <a:chExt cx="141" cy="87"/>
            </a:xfrm>
          </p:grpSpPr>
          <p:sp>
            <p:nvSpPr>
              <p:cNvPr id="87" name="AutoShape 6"/>
              <p:cNvSpPr>
                <a:spLocks/>
              </p:cNvSpPr>
              <p:nvPr/>
            </p:nvSpPr>
            <p:spPr bwMode="auto">
              <a:xfrm>
                <a:off x="0" y="-16"/>
                <a:ext cx="141" cy="87"/>
              </a:xfrm>
              <a:prstGeom prst="roundRect">
                <a:avLst>
                  <a:gd name="adj" fmla="val 16667"/>
                </a:avLst>
              </a:prstGeom>
              <a:solidFill>
                <a:srgbClr val="DCE6F2"/>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endParaRPr lang="es-CO" altLang="es-CO" sz="1600" dirty="0">
                  <a:latin typeface="Arial" panose="020B0604020202020204" pitchFamily="34" charset="0"/>
                  <a:cs typeface="Arial" pitchFamily="34" charset="0"/>
                  <a:sym typeface="Arial" pitchFamily="34" charset="0"/>
                </a:endParaRPr>
              </a:p>
            </p:txBody>
          </p:sp>
          <p:sp>
            <p:nvSpPr>
              <p:cNvPr id="88" name="AutoShape 7"/>
              <p:cNvSpPr>
                <a:spLocks/>
              </p:cNvSpPr>
              <p:nvPr/>
            </p:nvSpPr>
            <p:spPr bwMode="auto">
              <a:xfrm>
                <a:off x="1" y="-16"/>
                <a:ext cx="139"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b="1" i="1" dirty="0" smtClean="0">
                    <a:latin typeface="Arial" panose="020B0604020202020204" pitchFamily="34" charset="0"/>
                    <a:cs typeface="Arial" panose="020B0604020202020204" pitchFamily="34" charset="0"/>
                  </a:rPr>
                  <a:t>Conocimientos</a:t>
                </a:r>
                <a:endParaRPr lang="es-CO" altLang="es-CO" sz="1600" b="1" dirty="0">
                  <a:latin typeface="Arial" panose="020B0604020202020204" pitchFamily="34" charset="0"/>
                  <a:cs typeface="Arial" panose="020B0604020202020204" pitchFamily="34" charset="0"/>
                </a:endParaRPr>
              </a:p>
            </p:txBody>
          </p:sp>
        </p:grpSp>
        <p:sp>
          <p:nvSpPr>
            <p:cNvPr id="86" name="AutoShape 29"/>
            <p:cNvSpPr>
              <a:spLocks/>
            </p:cNvSpPr>
            <p:nvPr/>
          </p:nvSpPr>
          <p:spPr bwMode="auto">
            <a:xfrm>
              <a:off x="2987824" y="1484784"/>
              <a:ext cx="5192170" cy="828462"/>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dirty="0" smtClean="0">
                  <a:latin typeface="Arial" panose="020B0604020202020204" pitchFamily="34" charset="0"/>
                  <a:cs typeface="Arial" panose="020B0604020202020204" pitchFamily="34" charset="0"/>
                </a:rPr>
                <a:t>Información que los estudiantes deben saber y comprender  acerca del ejercicio de la ciudadanía. </a:t>
              </a:r>
              <a:endParaRPr lang="es-CO" altLang="es-CO" sz="1600" dirty="0">
                <a:latin typeface="Arial" panose="020B0604020202020204" pitchFamily="34" charset="0"/>
                <a:cs typeface="Arial" panose="020B0604020202020204" pitchFamily="34" charset="0"/>
              </a:endParaRPr>
            </a:p>
          </p:txBody>
        </p:sp>
      </p:grpSp>
      <p:grpSp>
        <p:nvGrpSpPr>
          <p:cNvPr id="89" name="88 Grupo"/>
          <p:cNvGrpSpPr/>
          <p:nvPr/>
        </p:nvGrpSpPr>
        <p:grpSpPr>
          <a:xfrm>
            <a:off x="1492064" y="5730332"/>
            <a:ext cx="6720746" cy="894095"/>
            <a:chOff x="1475656" y="1419151"/>
            <a:chExt cx="6720746" cy="894095"/>
          </a:xfrm>
        </p:grpSpPr>
        <p:grpSp>
          <p:nvGrpSpPr>
            <p:cNvPr id="90" name="Group 5"/>
            <p:cNvGrpSpPr>
              <a:grpSpLocks/>
            </p:cNvGrpSpPr>
            <p:nvPr/>
          </p:nvGrpSpPr>
          <p:grpSpPr bwMode="auto">
            <a:xfrm>
              <a:off x="1475656" y="1419151"/>
              <a:ext cx="6720746" cy="860494"/>
              <a:chOff x="0" y="-16"/>
              <a:chExt cx="141" cy="87"/>
            </a:xfrm>
          </p:grpSpPr>
          <p:sp>
            <p:nvSpPr>
              <p:cNvPr id="92" name="AutoShape 6"/>
              <p:cNvSpPr>
                <a:spLocks/>
              </p:cNvSpPr>
              <p:nvPr/>
            </p:nvSpPr>
            <p:spPr bwMode="auto">
              <a:xfrm>
                <a:off x="0" y="-16"/>
                <a:ext cx="141" cy="87"/>
              </a:xfrm>
              <a:prstGeom prst="roundRect">
                <a:avLst>
                  <a:gd name="adj" fmla="val 16667"/>
                </a:avLst>
              </a:prstGeom>
              <a:solidFill>
                <a:srgbClr val="DCE6F2"/>
              </a:solidFill>
              <a:ln w="25400">
                <a:solidFill>
                  <a:srgbClr val="4F81BD"/>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endParaRPr lang="es-CO" altLang="es-CO" sz="1600" dirty="0">
                  <a:latin typeface="Arial" panose="020B0604020202020204" pitchFamily="34" charset="0"/>
                  <a:cs typeface="Arial" pitchFamily="34" charset="0"/>
                  <a:sym typeface="Arial" pitchFamily="34" charset="0"/>
                </a:endParaRPr>
              </a:p>
            </p:txBody>
          </p:sp>
          <p:sp>
            <p:nvSpPr>
              <p:cNvPr id="93" name="AutoShape 7"/>
              <p:cNvSpPr>
                <a:spLocks/>
              </p:cNvSpPr>
              <p:nvPr/>
            </p:nvSpPr>
            <p:spPr bwMode="auto">
              <a:xfrm>
                <a:off x="1" y="-16"/>
                <a:ext cx="139"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b="1" i="1" dirty="0" smtClean="0">
                    <a:latin typeface="Arial" panose="020B0604020202020204" pitchFamily="34" charset="0"/>
                    <a:cs typeface="Arial" panose="020B0604020202020204" pitchFamily="34" charset="0"/>
                  </a:rPr>
                  <a:t>Integradoras</a:t>
                </a:r>
                <a:endParaRPr lang="es-CO" altLang="es-CO" sz="1600" b="1" dirty="0">
                  <a:latin typeface="Arial" panose="020B0604020202020204" pitchFamily="34" charset="0"/>
                  <a:cs typeface="Arial" panose="020B0604020202020204" pitchFamily="34" charset="0"/>
                </a:endParaRPr>
              </a:p>
            </p:txBody>
          </p:sp>
        </p:grpSp>
        <p:sp>
          <p:nvSpPr>
            <p:cNvPr id="91" name="AutoShape 29"/>
            <p:cNvSpPr>
              <a:spLocks/>
            </p:cNvSpPr>
            <p:nvPr/>
          </p:nvSpPr>
          <p:spPr bwMode="auto">
            <a:xfrm>
              <a:off x="2987824" y="1484784"/>
              <a:ext cx="5192170" cy="828462"/>
            </a:xfrm>
            <a:custGeom>
              <a:avLst/>
              <a:gdLst>
                <a:gd name="T0" fmla="*/ 1 w 21600"/>
                <a:gd name="T1" fmla="*/ 0 h 21600"/>
                <a:gd name="T2" fmla="*/ 1 w 21600"/>
                <a:gd name="T3" fmla="*/ 0 h 21600"/>
                <a:gd name="T4" fmla="*/ 1 w 21600"/>
                <a:gd name="T5" fmla="*/ 0 h 21600"/>
                <a:gd name="T6" fmla="*/ 1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eaLnBrk="0">
                <a:defRPr sz="1200">
                  <a:solidFill>
                    <a:srgbClr val="000000"/>
                  </a:solidFill>
                  <a:latin typeface="Helvetica" charset="0"/>
                  <a:ea typeface="Helvetica" charset="0"/>
                  <a:cs typeface="Helvetica" charset="0"/>
                  <a:sym typeface="Helvetica" charset="0"/>
                </a:defRPr>
              </a:lvl1pPr>
              <a:lvl2pPr marL="742950" indent="-285750" eaLnBrk="0">
                <a:defRPr sz="1200">
                  <a:solidFill>
                    <a:srgbClr val="000000"/>
                  </a:solidFill>
                  <a:latin typeface="Helvetica" charset="0"/>
                  <a:ea typeface="Helvetica" charset="0"/>
                  <a:cs typeface="Helvetica" charset="0"/>
                  <a:sym typeface="Helvetica" charset="0"/>
                </a:defRPr>
              </a:lvl2pPr>
              <a:lvl3pPr marL="1143000" indent="-228600" eaLnBrk="0">
                <a:defRPr sz="1200">
                  <a:solidFill>
                    <a:srgbClr val="000000"/>
                  </a:solidFill>
                  <a:latin typeface="Helvetica" charset="0"/>
                  <a:ea typeface="Helvetica" charset="0"/>
                  <a:cs typeface="Helvetica" charset="0"/>
                  <a:sym typeface="Helvetica" charset="0"/>
                </a:defRPr>
              </a:lvl3pPr>
              <a:lvl4pPr marL="1600200" indent="-228600" eaLnBrk="0">
                <a:defRPr sz="1200">
                  <a:solidFill>
                    <a:srgbClr val="000000"/>
                  </a:solidFill>
                  <a:latin typeface="Helvetica" charset="0"/>
                  <a:ea typeface="Helvetica" charset="0"/>
                  <a:cs typeface="Helvetica" charset="0"/>
                  <a:sym typeface="Helvetica" charset="0"/>
                </a:defRPr>
              </a:lvl4pPr>
              <a:lvl5pPr marL="2057400" indent="-228600" eaLnBrk="0">
                <a:defRPr sz="1200">
                  <a:solidFill>
                    <a:srgbClr val="000000"/>
                  </a:solidFill>
                  <a:latin typeface="Helvetica" charset="0"/>
                  <a:ea typeface="Helvetica" charset="0"/>
                  <a:cs typeface="Helvetica"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eaLnBrk="1"/>
              <a:r>
                <a:rPr lang="es-CO" altLang="es-CO" sz="1600" dirty="0">
                  <a:latin typeface="Arial" panose="020B0604020202020204" pitchFamily="34" charset="0"/>
                  <a:cs typeface="Arial" panose="020B0604020202020204" pitchFamily="34" charset="0"/>
                </a:rPr>
                <a:t>Articulan en la práctica </a:t>
              </a:r>
              <a:r>
                <a:rPr lang="es-CO" altLang="es-CO" sz="1600" dirty="0" smtClean="0">
                  <a:latin typeface="Arial" panose="020B0604020202020204" pitchFamily="34" charset="0"/>
                  <a:cs typeface="Arial" panose="020B0604020202020204" pitchFamily="34" charset="0"/>
                </a:rPr>
                <a:t>las demás. Capacidad para manejar conflictos pacífica y constructivamente. </a:t>
              </a:r>
              <a:endParaRPr lang="es-CO" altLang="es-CO" sz="1600" dirty="0">
                <a:latin typeface="Arial" panose="020B0604020202020204" pitchFamily="34" charset="0"/>
                <a:cs typeface="Arial" panose="020B0604020202020204" pitchFamily="34" charset="0"/>
              </a:endParaRPr>
            </a:p>
          </p:txBody>
        </p:sp>
      </p:grpSp>
      <p:sp>
        <p:nvSpPr>
          <p:cNvPr id="35" name="34 Rectángulo"/>
          <p:cNvSpPr/>
          <p:nvPr/>
        </p:nvSpPr>
        <p:spPr>
          <a:xfrm>
            <a:off x="4427984" y="188640"/>
            <a:ext cx="4368533" cy="1015663"/>
          </a:xfrm>
          <a:prstGeom prst="rect">
            <a:avLst/>
          </a:prstGeom>
        </p:spPr>
        <p:txBody>
          <a:bodyPr wrap="square">
            <a:spAutoFit/>
          </a:bodyPr>
          <a:lstStyle/>
          <a:p>
            <a:pPr algn="ctr"/>
            <a:r>
              <a:rPr lang="es-CO" altLang="es-CO" sz="2000" b="1" dirty="0" smtClean="0">
                <a:solidFill>
                  <a:srgbClr val="C0504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PRUEBA COMPETENCIAS CIUDADANAS</a:t>
            </a:r>
            <a:endParaRPr lang="es-CO" altLang="es-CO" sz="2000" b="1" dirty="0">
              <a:solidFill>
                <a:srgbClr val="C0504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CO" altLang="es-CO" sz="2000" dirty="0">
              <a:solidFill>
                <a:srgbClr val="C0504D">
                  <a:lumMod val="75000"/>
                </a:srgb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3 CuadroTexto"/>
          <p:cNvSpPr txBox="1"/>
          <p:nvPr/>
        </p:nvSpPr>
        <p:spPr>
          <a:xfrm>
            <a:off x="8460432" y="1556792"/>
            <a:ext cx="683568" cy="646331"/>
          </a:xfrm>
          <a:prstGeom prst="rect">
            <a:avLst/>
          </a:prstGeom>
          <a:noFill/>
        </p:spPr>
        <p:txBody>
          <a:bodyPr wrap="square" rtlCol="0">
            <a:spAutoFit/>
          </a:bodyPr>
          <a:lstStyle/>
          <a:p>
            <a:pPr marL="285750" indent="-285750">
              <a:buFont typeface="Wingdings" panose="05000000000000000000" pitchFamily="2" charset="2"/>
              <a:buChar char="ü"/>
            </a:pPr>
            <a:r>
              <a:rPr lang="es-CO" sz="3600" dirty="0">
                <a:solidFill>
                  <a:srgbClr val="C0504D">
                    <a:lumMod val="75000"/>
                  </a:srgbClr>
                </a:solidFill>
              </a:rPr>
              <a:t> </a:t>
            </a:r>
            <a:endParaRPr lang="es-CO" sz="3600" dirty="0" smtClean="0">
              <a:solidFill>
                <a:srgbClr val="C0504D">
                  <a:lumMod val="75000"/>
                </a:srgbClr>
              </a:solidFill>
            </a:endParaRPr>
          </a:p>
        </p:txBody>
      </p:sp>
      <p:sp>
        <p:nvSpPr>
          <p:cNvPr id="38" name="37 CuadroTexto"/>
          <p:cNvSpPr txBox="1"/>
          <p:nvPr/>
        </p:nvSpPr>
        <p:spPr>
          <a:xfrm>
            <a:off x="8454733" y="5807731"/>
            <a:ext cx="683568" cy="646331"/>
          </a:xfrm>
          <a:prstGeom prst="rect">
            <a:avLst/>
          </a:prstGeom>
          <a:noFill/>
        </p:spPr>
        <p:txBody>
          <a:bodyPr wrap="square" rtlCol="0">
            <a:spAutoFit/>
          </a:bodyPr>
          <a:lstStyle/>
          <a:p>
            <a:pPr marL="285750" indent="-285750">
              <a:buFont typeface="Wingdings" panose="05000000000000000000" pitchFamily="2" charset="2"/>
              <a:buChar char="ü"/>
            </a:pPr>
            <a:r>
              <a:rPr lang="es-CO" sz="3600" dirty="0">
                <a:solidFill>
                  <a:srgbClr val="C0504D">
                    <a:lumMod val="75000"/>
                  </a:srgbClr>
                </a:solidFill>
              </a:rPr>
              <a:t> </a:t>
            </a:r>
            <a:endParaRPr lang="es-CO" sz="3600" dirty="0" smtClean="0">
              <a:solidFill>
                <a:srgbClr val="C0504D">
                  <a:lumMod val="75000"/>
                </a:srgbClr>
              </a:solidFill>
            </a:endParaRPr>
          </a:p>
        </p:txBody>
      </p:sp>
      <p:sp>
        <p:nvSpPr>
          <p:cNvPr id="39" name="38 CuadroTexto"/>
          <p:cNvSpPr txBox="1"/>
          <p:nvPr/>
        </p:nvSpPr>
        <p:spPr>
          <a:xfrm>
            <a:off x="8460432" y="4783071"/>
            <a:ext cx="683568" cy="646331"/>
          </a:xfrm>
          <a:prstGeom prst="rect">
            <a:avLst/>
          </a:prstGeom>
          <a:noFill/>
        </p:spPr>
        <p:txBody>
          <a:bodyPr wrap="square" rtlCol="0">
            <a:spAutoFit/>
          </a:bodyPr>
          <a:lstStyle/>
          <a:p>
            <a:pPr marL="285750" indent="-285750">
              <a:buFont typeface="Wingdings" panose="05000000000000000000" pitchFamily="2" charset="2"/>
              <a:buChar char="ü"/>
            </a:pPr>
            <a:r>
              <a:rPr lang="es-CO" sz="3600" dirty="0">
                <a:solidFill>
                  <a:srgbClr val="C0504D">
                    <a:lumMod val="75000"/>
                  </a:srgbClr>
                </a:solidFill>
              </a:rPr>
              <a:t> </a:t>
            </a:r>
            <a:endParaRPr lang="es-CO" sz="3600" dirty="0" smtClean="0">
              <a:solidFill>
                <a:srgbClr val="C0504D">
                  <a:lumMod val="75000"/>
                </a:srgbClr>
              </a:solidFill>
            </a:endParaRPr>
          </a:p>
        </p:txBody>
      </p:sp>
    </p:spTree>
    <p:extLst>
      <p:ext uri="{BB962C8B-B14F-4D97-AF65-F5344CB8AC3E}">
        <p14:creationId xmlns:p14="http://schemas.microsoft.com/office/powerpoint/2010/main" val="311845898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txBox="1">
            <a:spLocks/>
          </p:cNvSpPr>
          <p:nvPr/>
        </p:nvSpPr>
        <p:spPr bwMode="auto">
          <a:xfrm>
            <a:off x="395536" y="2204864"/>
            <a:ext cx="8418512"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lstStyle>
            <a:lvl1pPr marL="320675" indent="-320675" defTabSz="912813">
              <a:defRPr>
                <a:solidFill>
                  <a:schemeClr val="tx1"/>
                </a:solidFill>
                <a:latin typeface="Calibri" pitchFamily="34" charset="0"/>
              </a:defRPr>
            </a:lvl1pPr>
            <a:lvl2pPr marL="742950" indent="-285750" defTabSz="912813">
              <a:defRPr>
                <a:solidFill>
                  <a:schemeClr val="tx1"/>
                </a:solidFill>
                <a:latin typeface="Calibri" pitchFamily="34" charset="0"/>
              </a:defRPr>
            </a:lvl2pPr>
            <a:lvl3pPr marL="1143000" indent="-228600" defTabSz="912813">
              <a:defRPr>
                <a:solidFill>
                  <a:schemeClr val="tx1"/>
                </a:solidFill>
                <a:latin typeface="Calibri" pitchFamily="34" charset="0"/>
              </a:defRPr>
            </a:lvl3pPr>
            <a:lvl4pPr marL="1600200" indent="-228600" defTabSz="912813">
              <a:defRPr>
                <a:solidFill>
                  <a:schemeClr val="tx1"/>
                </a:solidFill>
                <a:latin typeface="Calibri" pitchFamily="34" charset="0"/>
              </a:defRPr>
            </a:lvl4pPr>
            <a:lvl5pPr marL="2057400" indent="-228600" defTabSz="912813">
              <a:defRPr>
                <a:solidFill>
                  <a:schemeClr val="tx1"/>
                </a:solidFill>
                <a:latin typeface="Calibri" pitchFamily="34" charset="0"/>
              </a:defRPr>
            </a:lvl5pPr>
            <a:lvl6pPr marL="2514600" indent="-228600" defTabSz="912813" eaLnBrk="0" fontAlgn="base" hangingPunct="0">
              <a:spcBef>
                <a:spcPct val="0"/>
              </a:spcBef>
              <a:spcAft>
                <a:spcPct val="0"/>
              </a:spcAft>
              <a:defRPr>
                <a:solidFill>
                  <a:schemeClr val="tx1"/>
                </a:solidFill>
                <a:latin typeface="Calibri" pitchFamily="34" charset="0"/>
              </a:defRPr>
            </a:lvl6pPr>
            <a:lvl7pPr marL="2971800" indent="-228600" defTabSz="912813" eaLnBrk="0" fontAlgn="base" hangingPunct="0">
              <a:spcBef>
                <a:spcPct val="0"/>
              </a:spcBef>
              <a:spcAft>
                <a:spcPct val="0"/>
              </a:spcAft>
              <a:defRPr>
                <a:solidFill>
                  <a:schemeClr val="tx1"/>
                </a:solidFill>
                <a:latin typeface="Calibri" pitchFamily="34" charset="0"/>
              </a:defRPr>
            </a:lvl7pPr>
            <a:lvl8pPr marL="3429000" indent="-228600" defTabSz="912813" eaLnBrk="0" fontAlgn="base" hangingPunct="0">
              <a:spcBef>
                <a:spcPct val="0"/>
              </a:spcBef>
              <a:spcAft>
                <a:spcPct val="0"/>
              </a:spcAft>
              <a:defRPr>
                <a:solidFill>
                  <a:schemeClr val="tx1"/>
                </a:solidFill>
                <a:latin typeface="Calibri" pitchFamily="34" charset="0"/>
              </a:defRPr>
            </a:lvl8pPr>
            <a:lvl9pPr marL="3886200" indent="-228600" defTabSz="912813" eaLnBrk="0" fontAlgn="base" hangingPunct="0">
              <a:spcBef>
                <a:spcPct val="0"/>
              </a:spcBef>
              <a:spcAft>
                <a:spcPct val="0"/>
              </a:spcAft>
              <a:defRPr>
                <a:solidFill>
                  <a:schemeClr val="tx1"/>
                </a:solidFill>
                <a:latin typeface="Calibri" pitchFamily="34" charset="0"/>
              </a:defRPr>
            </a:lvl9pPr>
          </a:lstStyle>
          <a:p>
            <a:pPr>
              <a:buSzPct val="80000"/>
              <a:buFont typeface="Wingdings" pitchFamily="2" charset="2"/>
              <a:buChar char="§"/>
            </a:pPr>
            <a:r>
              <a:rPr lang="es-CO" sz="2400" dirty="0" smtClean="0">
                <a:solidFill>
                  <a:prstClr val="black"/>
                </a:solidFill>
                <a:ea typeface="Calibri" pitchFamily="34" charset="0"/>
                <a:cs typeface="Calibri" pitchFamily="34" charset="0"/>
                <a:sym typeface="Gill Sans"/>
              </a:rPr>
              <a:t>Evalúan </a:t>
            </a:r>
            <a:r>
              <a:rPr lang="es-CO" sz="2400" dirty="0">
                <a:solidFill>
                  <a:prstClr val="black"/>
                </a:solidFill>
                <a:ea typeface="Calibri" pitchFamily="34" charset="0"/>
                <a:cs typeface="Calibri" pitchFamily="34" charset="0"/>
                <a:sym typeface="Gill Sans"/>
              </a:rPr>
              <a:t>las competencias desarrolladas por los </a:t>
            </a:r>
            <a:r>
              <a:rPr lang="es-CO" sz="2400" dirty="0" smtClean="0">
                <a:solidFill>
                  <a:prstClr val="black"/>
                </a:solidFill>
                <a:ea typeface="Calibri" pitchFamily="34" charset="0"/>
                <a:cs typeface="Calibri" pitchFamily="34" charset="0"/>
                <a:sym typeface="Gill Sans"/>
              </a:rPr>
              <a:t>estudiantes, en tercero</a:t>
            </a:r>
            <a:r>
              <a:rPr lang="es-CO" sz="2400" dirty="0">
                <a:solidFill>
                  <a:prstClr val="black"/>
                </a:solidFill>
                <a:ea typeface="Calibri" pitchFamily="34" charset="0"/>
                <a:cs typeface="Calibri" pitchFamily="34" charset="0"/>
                <a:sym typeface="Gill Sans"/>
              </a:rPr>
              <a:t>, quinto o noveno </a:t>
            </a:r>
            <a:r>
              <a:rPr lang="es-CO" sz="2400" dirty="0" smtClean="0">
                <a:solidFill>
                  <a:prstClr val="black"/>
                </a:solidFill>
                <a:ea typeface="Calibri" pitchFamily="34" charset="0"/>
                <a:cs typeface="Calibri" pitchFamily="34" charset="0"/>
                <a:sym typeface="Gill Sans"/>
              </a:rPr>
              <a:t>grado. Su diseño</a:t>
            </a:r>
            <a:r>
              <a:rPr lang="es-CO" sz="2400" dirty="0">
                <a:solidFill>
                  <a:prstClr val="black"/>
                </a:solidFill>
                <a:ea typeface="Calibri" pitchFamily="34" charset="0"/>
                <a:cs typeface="Calibri" pitchFamily="34" charset="0"/>
                <a:sym typeface="Gill Sans"/>
              </a:rPr>
              <a:t> </a:t>
            </a:r>
            <a:r>
              <a:rPr lang="es-CO" sz="2400" dirty="0" smtClean="0">
                <a:solidFill>
                  <a:prstClr val="black"/>
                </a:solidFill>
                <a:ea typeface="Calibri" pitchFamily="34" charset="0"/>
                <a:cs typeface="Calibri" pitchFamily="34" charset="0"/>
                <a:sym typeface="Gill Sans"/>
              </a:rPr>
              <a:t>parte </a:t>
            </a:r>
            <a:r>
              <a:rPr lang="es-CO" sz="2400" dirty="0">
                <a:solidFill>
                  <a:prstClr val="black"/>
                </a:solidFill>
                <a:ea typeface="Calibri" pitchFamily="34" charset="0"/>
                <a:cs typeface="Calibri" pitchFamily="34" charset="0"/>
                <a:sym typeface="Gill Sans"/>
              </a:rPr>
              <a:t>de los estándares básicos de competencias definidos por el </a:t>
            </a:r>
            <a:r>
              <a:rPr lang="es-CO" sz="2400" dirty="0" smtClean="0">
                <a:solidFill>
                  <a:prstClr val="black"/>
                </a:solidFill>
                <a:ea typeface="Calibri" pitchFamily="34" charset="0"/>
                <a:cs typeface="Calibri" pitchFamily="34" charset="0"/>
                <a:sym typeface="Gill Sans"/>
              </a:rPr>
              <a:t>MEN.</a:t>
            </a:r>
          </a:p>
          <a:p>
            <a:pPr>
              <a:buSzPct val="80000"/>
            </a:pPr>
            <a:endParaRPr lang="es-CO" sz="2400" dirty="0" smtClean="0">
              <a:solidFill>
                <a:prstClr val="black"/>
              </a:solidFill>
              <a:ea typeface="Calibri" pitchFamily="34" charset="0"/>
              <a:cs typeface="Calibri" pitchFamily="34" charset="0"/>
              <a:sym typeface="Gill Sans"/>
            </a:endParaRPr>
          </a:p>
          <a:p>
            <a:pPr>
              <a:buSzPct val="80000"/>
              <a:buFont typeface="Wingdings" pitchFamily="2" charset="2"/>
              <a:buChar char="§"/>
            </a:pPr>
            <a:r>
              <a:rPr lang="es-ES" sz="2400" dirty="0" smtClean="0">
                <a:solidFill>
                  <a:prstClr val="black"/>
                </a:solidFill>
              </a:rPr>
              <a:t>No abarcan la totalidad de estándares ni componentes definidos para cada área, puesto que los logros en muchos de ellos sólo pueden ser valorados en el ámbito de las actividades escolares, mediante estrategias distintas a pruebas estandarizadas.</a:t>
            </a:r>
          </a:p>
        </p:txBody>
      </p:sp>
      <p:sp>
        <p:nvSpPr>
          <p:cNvPr id="11267" name="1 Título"/>
          <p:cNvSpPr>
            <a:spLocks noGrp="1"/>
          </p:cNvSpPr>
          <p:nvPr>
            <p:ph type="title"/>
          </p:nvPr>
        </p:nvSpPr>
        <p:spPr bwMode="auto">
          <a:xfrm>
            <a:off x="179512" y="1340768"/>
            <a:ext cx="8418512" cy="5970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sz="3200" b="1" dirty="0" smtClean="0">
                <a:solidFill>
                  <a:srgbClr val="002060"/>
                </a:solidFill>
              </a:rPr>
              <a:t>Qué se evalúa</a:t>
            </a:r>
          </a:p>
        </p:txBody>
      </p:sp>
    </p:spTree>
    <p:extLst>
      <p:ext uri="{BB962C8B-B14F-4D97-AF65-F5344CB8AC3E}">
        <p14:creationId xmlns:p14="http://schemas.microsoft.com/office/powerpoint/2010/main" val="23177983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00100" y="2285992"/>
            <a:ext cx="7358114" cy="2308324"/>
          </a:xfrm>
          <a:prstGeom prst="rect">
            <a:avLst/>
          </a:prstGeom>
        </p:spPr>
        <p:txBody>
          <a:bodyPr wrap="square">
            <a:spAutoFit/>
          </a:bodyPr>
          <a:lstStyle/>
          <a:p>
            <a:pPr algn="ctr"/>
            <a:r>
              <a:rPr lang="es-CO" sz="4800" b="1" dirty="0" smtClean="0">
                <a:solidFill>
                  <a:srgbClr val="002060"/>
                </a:solidFill>
              </a:rPr>
              <a:t>¿Cuáles son los objetivos de la evaluación en Competencias Ciudadanas?</a:t>
            </a:r>
            <a:endParaRPr lang="es-ES" sz="4800" b="1" dirty="0" smtClean="0">
              <a:solidFill>
                <a:srgbClr val="002060"/>
              </a:solidFill>
            </a:endParaRPr>
          </a:p>
        </p:txBody>
      </p:sp>
    </p:spTree>
    <p:extLst>
      <p:ext uri="{BB962C8B-B14F-4D97-AF65-F5344CB8AC3E}">
        <p14:creationId xmlns:p14="http://schemas.microsoft.com/office/powerpoint/2010/main" val="118692859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897038" y="683985"/>
            <a:ext cx="3275463" cy="584775"/>
          </a:xfrm>
          <a:prstGeom prst="rect">
            <a:avLst/>
          </a:prstGeom>
          <a:noFill/>
        </p:spPr>
        <p:txBody>
          <a:bodyPr wrap="square" rtlCol="0">
            <a:spAutoFit/>
          </a:bodyPr>
          <a:lstStyle/>
          <a:p>
            <a:pPr algn="ctr"/>
            <a:r>
              <a:rPr lang="es-CO" sz="3200" b="1" dirty="0" smtClean="0">
                <a:solidFill>
                  <a:srgbClr val="002060"/>
                </a:solidFill>
                <a:ea typeface="Geneva" charset="-128"/>
              </a:rPr>
              <a:t>Objetivos</a:t>
            </a:r>
          </a:p>
        </p:txBody>
      </p:sp>
      <p:sp>
        <p:nvSpPr>
          <p:cNvPr id="7" name="2 Marcador de contenido"/>
          <p:cNvSpPr txBox="1">
            <a:spLocks/>
          </p:cNvSpPr>
          <p:nvPr/>
        </p:nvSpPr>
        <p:spPr>
          <a:xfrm>
            <a:off x="395536" y="1340768"/>
            <a:ext cx="8420669" cy="5184576"/>
          </a:xfrm>
          <a:prstGeom prst="rect">
            <a:avLst/>
          </a:prstGeom>
        </p:spPr>
        <p:txBody>
          <a:bodyPr>
            <a:noAutofit/>
          </a:bodyPr>
          <a:lstStyle/>
          <a:p>
            <a:pPr marL="457200" indent="-457200">
              <a:buSzPct val="80000"/>
              <a:buFont typeface="Wingdings" panose="05000000000000000000" pitchFamily="2" charset="2"/>
              <a:buChar char="§"/>
              <a:defRPr/>
            </a:pPr>
            <a:r>
              <a:rPr lang="es-CO" sz="2500" dirty="0" smtClean="0">
                <a:solidFill>
                  <a:prstClr val="black"/>
                </a:solidFill>
              </a:rPr>
              <a:t>Indagar sobre los conocimientos, las acciones, actitudes, percepciones y emociones de los estudiantes que hacen posible que actúen como ciudadanos de manera </a:t>
            </a:r>
            <a:r>
              <a:rPr lang="es-ES" sz="2500" dirty="0" smtClean="0">
                <a:solidFill>
                  <a:prstClr val="black"/>
                </a:solidFill>
              </a:rPr>
              <a:t>constructiva en la sociedad.</a:t>
            </a:r>
          </a:p>
          <a:p>
            <a:pPr>
              <a:buSzPct val="80000"/>
              <a:defRPr/>
            </a:pPr>
            <a:endParaRPr lang="es-CO" sz="1200" dirty="0" smtClean="0">
              <a:solidFill>
                <a:prstClr val="black"/>
              </a:solidFill>
            </a:endParaRPr>
          </a:p>
          <a:p>
            <a:pPr marL="457200" indent="-457200">
              <a:buSzPct val="80000"/>
              <a:buFont typeface="Wingdings" panose="05000000000000000000" pitchFamily="2" charset="2"/>
              <a:buChar char="§"/>
              <a:defRPr/>
            </a:pPr>
            <a:r>
              <a:rPr lang="es-CO" sz="2500" dirty="0" smtClean="0">
                <a:solidFill>
                  <a:prstClr val="black"/>
                </a:solidFill>
              </a:rPr>
              <a:t>Brindar información objetiva sobre el estado actual de las competencias ciudadanas de los estudiantes de 5° y 9° grados del país, como apoyo para mejorar las prácticas docentes en las instituciones educativas, y para sustentar la formulación de políticas educativas sobre el tema.</a:t>
            </a:r>
          </a:p>
          <a:p>
            <a:pPr>
              <a:buSzPct val="80000"/>
              <a:defRPr/>
            </a:pPr>
            <a:endParaRPr lang="es-CO" sz="1200" dirty="0" smtClean="0">
              <a:solidFill>
                <a:prstClr val="black"/>
              </a:solidFill>
            </a:endParaRPr>
          </a:p>
          <a:p>
            <a:pPr marL="457200" indent="-457200">
              <a:buSzPct val="80000"/>
              <a:buFont typeface="Wingdings" panose="05000000000000000000" pitchFamily="2" charset="2"/>
              <a:buChar char="§"/>
              <a:defRPr/>
            </a:pPr>
            <a:r>
              <a:rPr lang="es-ES" sz="2500" dirty="0" smtClean="0">
                <a:solidFill>
                  <a:prstClr val="black"/>
                </a:solidFill>
              </a:rPr>
              <a:t>Promover una reflexión sobre estrategias pedagógicas y didácticas que </a:t>
            </a:r>
            <a:r>
              <a:rPr lang="es-CO" sz="2500" dirty="0" smtClean="0">
                <a:solidFill>
                  <a:prstClr val="black"/>
                </a:solidFill>
              </a:rPr>
              <a:t>contribuyan a alcanzar los estándares básicos propuestos por el </a:t>
            </a:r>
            <a:r>
              <a:rPr lang="es-ES" sz="2500" dirty="0" smtClean="0">
                <a:solidFill>
                  <a:prstClr val="black"/>
                </a:solidFill>
              </a:rPr>
              <a:t>Ministerio de Educación Nacional.</a:t>
            </a:r>
          </a:p>
        </p:txBody>
      </p:sp>
    </p:spTree>
    <p:extLst>
      <p:ext uri="{BB962C8B-B14F-4D97-AF65-F5344CB8AC3E}">
        <p14:creationId xmlns:p14="http://schemas.microsoft.com/office/powerpoint/2010/main" val="313637619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5786" y="2428868"/>
            <a:ext cx="7500990" cy="2308324"/>
          </a:xfrm>
          <a:prstGeom prst="rect">
            <a:avLst/>
          </a:prstGeom>
        </p:spPr>
        <p:txBody>
          <a:bodyPr wrap="square">
            <a:spAutoFit/>
          </a:bodyPr>
          <a:lstStyle/>
          <a:p>
            <a:pPr algn="ctr"/>
            <a:r>
              <a:rPr lang="es-CO" sz="4800" b="1" dirty="0" smtClean="0">
                <a:solidFill>
                  <a:srgbClr val="002060"/>
                </a:solidFill>
              </a:rPr>
              <a:t>¿Qué evalúan las pruebas de Competencias Ciudadanas en SABER 5° y 9°?</a:t>
            </a:r>
            <a:endParaRPr lang="es-ES" sz="4800" b="1" dirty="0" smtClean="0">
              <a:solidFill>
                <a:srgbClr val="002060"/>
              </a:solidFill>
            </a:endParaRPr>
          </a:p>
        </p:txBody>
      </p:sp>
    </p:spTree>
    <p:extLst>
      <p:ext uri="{BB962C8B-B14F-4D97-AF65-F5344CB8AC3E}">
        <p14:creationId xmlns:p14="http://schemas.microsoft.com/office/powerpoint/2010/main" val="415825508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4025" y="2760663"/>
            <a:ext cx="5360988" cy="923925"/>
          </a:xfrm>
          <a:prstGeom prst="rect">
            <a:avLst/>
          </a:prstGeom>
          <a:noFill/>
        </p:spPr>
        <p:txBody>
          <a:bodyPr>
            <a:spAutoFit/>
          </a:bodyPr>
          <a:lstStyle/>
          <a:p>
            <a:pPr>
              <a:defRPr/>
            </a:pPr>
            <a:endParaRPr lang="es-ES" b="1" dirty="0">
              <a:solidFill>
                <a:prstClr val="black"/>
              </a:solidFill>
              <a:ea typeface="ＭＳ Ｐゴシック" charset="0"/>
              <a:cs typeface="Geneva" charset="0"/>
            </a:endParaRPr>
          </a:p>
          <a:p>
            <a:pPr marL="514350" indent="-514350">
              <a:defRPr/>
            </a:pPr>
            <a:endParaRPr lang="es-ES" b="1" dirty="0">
              <a:solidFill>
                <a:prstClr val="black"/>
              </a:solidFill>
              <a:ea typeface="ＭＳ Ｐゴシック" charset="0"/>
              <a:cs typeface="Geneva" charset="0"/>
            </a:endParaRPr>
          </a:p>
          <a:p>
            <a:pPr>
              <a:defRPr/>
            </a:pPr>
            <a:endParaRPr lang="es-ES" dirty="0">
              <a:solidFill>
                <a:prstClr val="black"/>
              </a:solidFill>
              <a:ea typeface="ＭＳ Ｐゴシック" charset="0"/>
              <a:cs typeface="Geneva" charset="0"/>
            </a:endParaRPr>
          </a:p>
        </p:txBody>
      </p:sp>
      <p:sp>
        <p:nvSpPr>
          <p:cNvPr id="21507" name="5 CuadroTexto"/>
          <p:cNvSpPr txBox="1">
            <a:spLocks noChangeArrowheads="1"/>
          </p:cNvSpPr>
          <p:nvPr/>
        </p:nvSpPr>
        <p:spPr bwMode="auto">
          <a:xfrm>
            <a:off x="323850" y="951111"/>
            <a:ext cx="828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r>
              <a:rPr lang="es-MX" sz="2400" b="1" dirty="0">
                <a:solidFill>
                  <a:srgbClr val="002060"/>
                </a:solidFill>
                <a:ea typeface="Calibri" pitchFamily="34" charset="0"/>
                <a:cs typeface="Calibri" pitchFamily="34" charset="0"/>
              </a:rPr>
              <a:t>¿Qué se </a:t>
            </a:r>
            <a:r>
              <a:rPr lang="es-MX" sz="2400" b="1" dirty="0" smtClean="0">
                <a:solidFill>
                  <a:srgbClr val="002060"/>
                </a:solidFill>
                <a:ea typeface="Calibri" pitchFamily="34" charset="0"/>
                <a:cs typeface="Calibri" pitchFamily="34" charset="0"/>
              </a:rPr>
              <a:t>evaluó </a:t>
            </a:r>
            <a:r>
              <a:rPr lang="es-MX" sz="2400" b="1" dirty="0">
                <a:solidFill>
                  <a:srgbClr val="002060"/>
                </a:solidFill>
                <a:ea typeface="Calibri" pitchFamily="34" charset="0"/>
                <a:cs typeface="Calibri" pitchFamily="34" charset="0"/>
              </a:rPr>
              <a:t>en la </a:t>
            </a:r>
            <a:r>
              <a:rPr lang="es-MX" sz="2400" b="1" u="sng" dirty="0">
                <a:solidFill>
                  <a:srgbClr val="002060"/>
                </a:solidFill>
                <a:ea typeface="Calibri" pitchFamily="34" charset="0"/>
                <a:cs typeface="Calibri" pitchFamily="34" charset="0"/>
              </a:rPr>
              <a:t>prueba </a:t>
            </a:r>
            <a:r>
              <a:rPr lang="es-MX" sz="2400" b="1" u="sng" dirty="0" smtClean="0">
                <a:solidFill>
                  <a:srgbClr val="002060"/>
                </a:solidFill>
                <a:ea typeface="Calibri" pitchFamily="34" charset="0"/>
                <a:cs typeface="Calibri" pitchFamily="34" charset="0"/>
              </a:rPr>
              <a:t>de pensamiento ciudadano</a:t>
            </a:r>
            <a:r>
              <a:rPr lang="es-MX" sz="2400" b="1" dirty="0" smtClean="0">
                <a:solidFill>
                  <a:srgbClr val="002060"/>
                </a:solidFill>
                <a:ea typeface="Calibri" pitchFamily="34" charset="0"/>
                <a:cs typeface="Calibri" pitchFamily="34" charset="0"/>
              </a:rPr>
              <a:t>?</a:t>
            </a:r>
            <a:endParaRPr lang="es-ES" sz="2400" b="1" dirty="0">
              <a:solidFill>
                <a:srgbClr val="002060"/>
              </a:solidFill>
              <a:ea typeface="Calibri" pitchFamily="34" charset="0"/>
              <a:cs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46001934"/>
              </p:ext>
            </p:extLst>
          </p:nvPr>
        </p:nvGraphicFramePr>
        <p:xfrm>
          <a:off x="323528" y="1676158"/>
          <a:ext cx="8497192" cy="4633162"/>
        </p:xfrm>
        <a:graphic>
          <a:graphicData uri="http://schemas.openxmlformats.org/drawingml/2006/table">
            <a:tbl>
              <a:tblPr firstRow="1" bandRow="1">
                <a:tableStyleId>{BC89EF96-8CEA-46FF-86C4-4CE0E7609802}</a:tableStyleId>
              </a:tblPr>
              <a:tblGrid>
                <a:gridCol w="1800200"/>
                <a:gridCol w="6696992"/>
              </a:tblGrid>
              <a:tr h="1615561">
                <a:tc>
                  <a:txBody>
                    <a:bodyPr/>
                    <a:lstStyle/>
                    <a:p>
                      <a:pPr algn="ctr"/>
                      <a:r>
                        <a:rPr lang="es-CO" sz="1800" b="1" dirty="0" smtClean="0"/>
                        <a:t>Conocimientos sobre la Constitución Política</a:t>
                      </a:r>
                      <a:r>
                        <a:rPr lang="es-CO" sz="1800" b="1" baseline="0" dirty="0" smtClean="0"/>
                        <a:t> de Colombia</a:t>
                      </a:r>
                      <a:endParaRPr lang="es-CO" sz="1800" b="1" dirty="0">
                        <a:latin typeface="Calibri" pitchFamily="34" charset="0"/>
                        <a:cs typeface="Calibri" pitchFamily="34" charset="0"/>
                      </a:endParaRPr>
                    </a:p>
                  </a:txBody>
                  <a:tcPr marL="91445" marR="91445" marT="45723" marB="45723"/>
                </a:tc>
                <a:tc>
                  <a:txBody>
                    <a:bodyPr/>
                    <a:lstStyle/>
                    <a:p>
                      <a:pPr marL="342900" indent="-342900">
                        <a:buSzPct val="80000"/>
                        <a:buFont typeface="Wingdings" pitchFamily="2" charset="2"/>
                        <a:buChar char="§"/>
                      </a:pPr>
                      <a:r>
                        <a:rPr lang="es-ES" sz="1800" b="0" dirty="0" smtClean="0"/>
                        <a:t>Conoce la Constitución y su función de enmarcar y regular las acciones de las personas y grupos en la sociedad.</a:t>
                      </a:r>
                    </a:p>
                    <a:p>
                      <a:pPr marL="342900" indent="-342900">
                        <a:buSzPct val="80000"/>
                        <a:buFont typeface="Wingdings" pitchFamily="2" charset="2"/>
                        <a:buChar char="§"/>
                      </a:pPr>
                      <a:r>
                        <a:rPr lang="es-ES" sz="1800" b="0" dirty="0" smtClean="0"/>
                        <a:t>Conoce la organización general del Estado y comprende cuáles son las funciones básicas de las ramas del poder público.</a:t>
                      </a:r>
                    </a:p>
                    <a:p>
                      <a:pPr marL="342900" indent="-342900">
                        <a:buSzPct val="80000"/>
                        <a:buFont typeface="Wingdings" pitchFamily="2" charset="2"/>
                        <a:buChar char="§"/>
                      </a:pPr>
                      <a:r>
                        <a:rPr lang="es-ES" sz="1800" b="0" dirty="0" smtClean="0"/>
                        <a:t>Conoce los mecanismos que los estudiantes tienen a su disposición para participar activamente y para garantizar el cumplimiento de sus derechos.</a:t>
                      </a:r>
                    </a:p>
                  </a:txBody>
                  <a:tcPr marL="91445" marR="91445" marT="45723" marB="45723"/>
                </a:tc>
              </a:tr>
              <a:tr h="670610">
                <a:tc>
                  <a:txBody>
                    <a:bodyPr/>
                    <a:lstStyle/>
                    <a:p>
                      <a:pPr marL="0" marR="0" indent="0" algn="ctr" defTabSz="642882" rtl="0" eaLnBrk="1" fontAlgn="auto" latinLnBrk="0" hangingPunct="1">
                        <a:lnSpc>
                          <a:spcPct val="100000"/>
                        </a:lnSpc>
                        <a:spcBef>
                          <a:spcPts val="0"/>
                        </a:spcBef>
                        <a:spcAft>
                          <a:spcPts val="0"/>
                        </a:spcAft>
                        <a:buClrTx/>
                        <a:buSzTx/>
                        <a:buFontTx/>
                        <a:buNone/>
                        <a:tabLst/>
                        <a:defRPr/>
                      </a:pPr>
                      <a:r>
                        <a:rPr lang="es-CO" sz="1800" b="1" dirty="0" smtClean="0"/>
                        <a:t>Argumentación</a:t>
                      </a:r>
                      <a:endParaRPr lang="es-CO" sz="1800" b="1" dirty="0">
                        <a:latin typeface="Calibri" pitchFamily="34" charset="0"/>
                        <a:cs typeface="Calibri" pitchFamily="34" charset="0"/>
                      </a:endParaRPr>
                    </a:p>
                  </a:txBody>
                  <a:tcPr marL="91445" marR="91445" marT="45723" marB="45723"/>
                </a:tc>
                <a:tc>
                  <a:txBody>
                    <a:bodyPr/>
                    <a:lstStyle/>
                    <a:p>
                      <a:pPr marL="342900" indent="-342900">
                        <a:buSzPct val="80000"/>
                        <a:buFont typeface="Wingdings" pitchFamily="2" charset="2"/>
                        <a:buChar char="§"/>
                      </a:pPr>
                      <a:r>
                        <a:rPr lang="es-CO" sz="1800" dirty="0" smtClean="0"/>
                        <a:t>Analiza y evalúa la pertinencia y solidez de enunciados o discursos.</a:t>
                      </a:r>
                      <a:endParaRPr lang="es-CO" sz="1800" dirty="0">
                        <a:latin typeface="Calibri" pitchFamily="34" charset="0"/>
                        <a:cs typeface="Calibri" pitchFamily="34" charset="0"/>
                      </a:endParaRPr>
                    </a:p>
                  </a:txBody>
                  <a:tcPr marL="91445" marR="91445" marT="45723" marB="45723"/>
                </a:tc>
              </a:tr>
              <a:tr h="1249774">
                <a:tc>
                  <a:txBody>
                    <a:bodyPr/>
                    <a:lstStyle/>
                    <a:p>
                      <a:pPr algn="ctr"/>
                      <a:r>
                        <a:rPr lang="es-CO" sz="1800" b="1" dirty="0" smtClean="0"/>
                        <a:t>Toma de perspectiva</a:t>
                      </a:r>
                      <a:endParaRPr lang="es-CO" sz="1800" b="1" dirty="0">
                        <a:latin typeface="Calibri" pitchFamily="34" charset="0"/>
                        <a:cs typeface="Calibri" pitchFamily="34" charset="0"/>
                      </a:endParaRPr>
                    </a:p>
                  </a:txBody>
                  <a:tcPr marL="91445" marR="91445" marT="45723" marB="45723"/>
                </a:tc>
                <a:tc>
                  <a:txBody>
                    <a:bodyPr/>
                    <a:lstStyle/>
                    <a:p>
                      <a:pPr marL="342900" indent="-342900">
                        <a:buSzPct val="80000"/>
                        <a:buFont typeface="Wingdings" pitchFamily="2" charset="2"/>
                        <a:buChar char="§"/>
                      </a:pPr>
                      <a:r>
                        <a:rPr lang="es-CO" sz="1800" dirty="0" smtClean="0"/>
                        <a:t>Reconoce la existencia de diferentes perspectivas en situaciones donde</a:t>
                      </a:r>
                      <a:r>
                        <a:rPr lang="es-CO" sz="1800" baseline="0" dirty="0" smtClean="0"/>
                        <a:t> interactúan diferentes partes.</a:t>
                      </a:r>
                    </a:p>
                    <a:p>
                      <a:pPr marL="342900" indent="-342900">
                        <a:buSzPct val="80000"/>
                        <a:buFont typeface="Wingdings" pitchFamily="2" charset="2"/>
                        <a:buChar char="§"/>
                      </a:pPr>
                      <a:r>
                        <a:rPr lang="es-CO" sz="1800" baseline="0" dirty="0" smtClean="0"/>
                        <a:t>Analiza las diferentes perspectivas presentes en situaciones donde interactúan diferentes partes.</a:t>
                      </a:r>
                      <a:endParaRPr lang="es-CO" sz="1800" dirty="0">
                        <a:latin typeface="Calibri" pitchFamily="34" charset="0"/>
                        <a:cs typeface="Calibri" pitchFamily="34" charset="0"/>
                      </a:endParaRPr>
                    </a:p>
                  </a:txBody>
                  <a:tcPr marL="91445" marR="91445" marT="45723" marB="45723"/>
                </a:tc>
              </a:tr>
              <a:tr h="701092">
                <a:tc>
                  <a:txBody>
                    <a:bodyPr/>
                    <a:lstStyle/>
                    <a:p>
                      <a:pPr algn="ctr"/>
                      <a:r>
                        <a:rPr lang="es-CO" sz="1800" b="1" dirty="0" smtClean="0"/>
                        <a:t>Pensamiento sistémico</a:t>
                      </a:r>
                      <a:endParaRPr lang="es-CO" sz="1800" b="1" dirty="0">
                        <a:latin typeface="Calibri" pitchFamily="34" charset="0"/>
                        <a:cs typeface="Calibri" pitchFamily="34" charset="0"/>
                      </a:endParaRPr>
                    </a:p>
                  </a:txBody>
                  <a:tcPr marL="91445" marR="91445" marT="45723" marB="45723"/>
                </a:tc>
                <a:tc>
                  <a:txBody>
                    <a:bodyPr/>
                    <a:lstStyle/>
                    <a:p>
                      <a:pPr marL="342900" indent="-342900">
                        <a:buSzPct val="80000"/>
                        <a:buFont typeface="Wingdings" pitchFamily="2" charset="2"/>
                        <a:buChar char="§"/>
                      </a:pPr>
                      <a:r>
                        <a:rPr lang="es-CO" sz="1800" dirty="0" smtClean="0"/>
                        <a:t>Comprende que los problemas y sus soluciones involucran</a:t>
                      </a:r>
                      <a:r>
                        <a:rPr lang="es-CO" sz="1800" baseline="0" dirty="0" smtClean="0"/>
                        <a:t> distintas dimensiones y reconoce relaciones entre estas.</a:t>
                      </a:r>
                      <a:endParaRPr lang="es-CO" sz="1800" dirty="0">
                        <a:latin typeface="Calibri" pitchFamily="34" charset="0"/>
                        <a:cs typeface="Calibri" pitchFamily="34" charset="0"/>
                      </a:endParaRPr>
                    </a:p>
                  </a:txBody>
                  <a:tcPr marL="91445" marR="91445" marT="45723" marB="45723"/>
                </a:tc>
              </a:tr>
            </a:tbl>
          </a:graphicData>
        </a:graphic>
      </p:graphicFrame>
    </p:spTree>
    <p:extLst>
      <p:ext uri="{BB962C8B-B14F-4D97-AF65-F5344CB8AC3E}">
        <p14:creationId xmlns:p14="http://schemas.microsoft.com/office/powerpoint/2010/main" val="28196574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95536" y="1340768"/>
            <a:ext cx="3429024" cy="461665"/>
          </a:xfrm>
          <a:prstGeom prst="rect">
            <a:avLst/>
          </a:prstGeom>
          <a:noFill/>
        </p:spPr>
        <p:txBody>
          <a:bodyPr wrap="square" rtlCol="0">
            <a:spAutoFit/>
          </a:bodyPr>
          <a:lstStyle/>
          <a:p>
            <a:pPr>
              <a:defRPr/>
            </a:pPr>
            <a:r>
              <a:rPr lang="es-ES" sz="2400" b="1" dirty="0" smtClean="0">
                <a:solidFill>
                  <a:srgbClr val="002060"/>
                </a:solidFill>
                <a:cs typeface="Aharoni" pitchFamily="2" charset="-79"/>
              </a:rPr>
              <a:t>Convivencia y paz</a:t>
            </a:r>
            <a:endParaRPr lang="es-CO" sz="2400" b="1" dirty="0" smtClean="0">
              <a:solidFill>
                <a:srgbClr val="002060"/>
              </a:solidFill>
              <a:cs typeface="Aharoni" pitchFamily="2" charset="-79"/>
            </a:endParaRPr>
          </a:p>
        </p:txBody>
      </p:sp>
      <p:sp>
        <p:nvSpPr>
          <p:cNvPr id="17" name="16 Rectángulo redondeado"/>
          <p:cNvSpPr/>
          <p:nvPr/>
        </p:nvSpPr>
        <p:spPr>
          <a:xfrm>
            <a:off x="285720" y="1781366"/>
            <a:ext cx="8572560" cy="107157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dirty="0" smtClean="0">
                <a:solidFill>
                  <a:prstClr val="black"/>
                </a:solidFill>
              </a:rPr>
              <a:t>Abarca temas como las relaciones pacíficas, el manejo constructivo de conflictos, la prevención de la agresión, la consideración de los demás como seres humanos y las relaciones basadas en el cuidado, el respeto y la tolerancia.</a:t>
            </a:r>
            <a:endParaRPr lang="es-CO" dirty="0" smtClean="0">
              <a:solidFill>
                <a:prstClr val="black"/>
              </a:solidFill>
              <a:cs typeface="Arial" pitchFamily="34" charset="0"/>
            </a:endParaRPr>
          </a:p>
        </p:txBody>
      </p:sp>
      <p:sp>
        <p:nvSpPr>
          <p:cNvPr id="14" name="13 CuadroTexto"/>
          <p:cNvSpPr txBox="1"/>
          <p:nvPr/>
        </p:nvSpPr>
        <p:spPr>
          <a:xfrm>
            <a:off x="382238" y="3039343"/>
            <a:ext cx="7358114" cy="461665"/>
          </a:xfrm>
          <a:prstGeom prst="rect">
            <a:avLst/>
          </a:prstGeom>
          <a:noFill/>
        </p:spPr>
        <p:txBody>
          <a:bodyPr wrap="square" rtlCol="0">
            <a:spAutoFit/>
          </a:bodyPr>
          <a:lstStyle/>
          <a:p>
            <a:pPr fontAlgn="base">
              <a:spcBef>
                <a:spcPct val="0"/>
              </a:spcBef>
              <a:spcAft>
                <a:spcPct val="0"/>
              </a:spcAft>
            </a:pPr>
            <a:r>
              <a:rPr lang="es-ES" sz="2400" b="1" dirty="0" smtClean="0">
                <a:solidFill>
                  <a:srgbClr val="002060"/>
                </a:solidFill>
                <a:cs typeface="Aharoni" pitchFamily="2" charset="-79"/>
              </a:rPr>
              <a:t>Participación y responsabilidad democrática</a:t>
            </a:r>
            <a:endParaRPr lang="es-CO" sz="2400" b="1" dirty="0" smtClean="0">
              <a:solidFill>
                <a:srgbClr val="002060"/>
              </a:solidFill>
              <a:cs typeface="Aharoni" pitchFamily="2" charset="-79"/>
            </a:endParaRPr>
          </a:p>
        </p:txBody>
      </p:sp>
      <p:sp>
        <p:nvSpPr>
          <p:cNvPr id="21" name="20 Rectángulo redondeado"/>
          <p:cNvSpPr/>
          <p:nvPr/>
        </p:nvSpPr>
        <p:spPr>
          <a:xfrm>
            <a:off x="285720" y="3501008"/>
            <a:ext cx="8572560" cy="1285884"/>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dirty="0" smtClean="0">
                <a:solidFill>
                  <a:prstClr val="black"/>
                </a:solidFill>
              </a:rPr>
              <a:t>Se orienta a la construcción colectiva de acuerdos e iniciativas para la transformación de contextos sociales (por ejemplo: el salón, el colegio, el barrio, etc.) a través de procesos democráticos, así como el análisis crítico de normas y leyes que rigen la vida en comunidad.</a:t>
            </a:r>
            <a:endParaRPr lang="es-CO" dirty="0" smtClean="0">
              <a:solidFill>
                <a:prstClr val="black"/>
              </a:solidFill>
              <a:cs typeface="Arial" pitchFamily="34" charset="0"/>
            </a:endParaRPr>
          </a:p>
        </p:txBody>
      </p:sp>
      <p:sp>
        <p:nvSpPr>
          <p:cNvPr id="23" name="22 CuadroTexto"/>
          <p:cNvSpPr txBox="1"/>
          <p:nvPr/>
        </p:nvSpPr>
        <p:spPr>
          <a:xfrm>
            <a:off x="357158" y="4929198"/>
            <a:ext cx="7286676" cy="461665"/>
          </a:xfrm>
          <a:prstGeom prst="rect">
            <a:avLst/>
          </a:prstGeom>
          <a:noFill/>
        </p:spPr>
        <p:txBody>
          <a:bodyPr wrap="square" rtlCol="0">
            <a:spAutoFit/>
          </a:bodyPr>
          <a:lstStyle/>
          <a:p>
            <a:pPr fontAlgn="base">
              <a:spcBef>
                <a:spcPct val="0"/>
              </a:spcBef>
              <a:spcAft>
                <a:spcPct val="0"/>
              </a:spcAft>
            </a:pPr>
            <a:r>
              <a:rPr lang="es-ES" sz="2400" b="1" dirty="0" smtClean="0">
                <a:solidFill>
                  <a:srgbClr val="002060"/>
                </a:solidFill>
                <a:cs typeface="Aharoni" pitchFamily="2" charset="-79"/>
              </a:rPr>
              <a:t>Pluralidad, identidad y valoración de las diferencias</a:t>
            </a:r>
            <a:endParaRPr lang="es-CO" sz="2400" b="1" dirty="0" smtClean="0">
              <a:solidFill>
                <a:srgbClr val="002060"/>
              </a:solidFill>
              <a:cs typeface="Aharoni" pitchFamily="2" charset="-79"/>
            </a:endParaRPr>
          </a:p>
        </p:txBody>
      </p:sp>
      <p:sp>
        <p:nvSpPr>
          <p:cNvPr id="24" name="23 Rectángulo redondeado"/>
          <p:cNvSpPr/>
          <p:nvPr/>
        </p:nvSpPr>
        <p:spPr>
          <a:xfrm>
            <a:off x="285720" y="5381766"/>
            <a:ext cx="8572560" cy="1071570"/>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s-CO" dirty="0" smtClean="0">
                <a:solidFill>
                  <a:prstClr val="black"/>
                </a:solidFill>
              </a:rPr>
              <a:t>Incluye temas relacionados como el reconocimiento y la valoración de la diversidad y de las múltiples identidades, y la prevención de la discriminación.</a:t>
            </a:r>
            <a:endParaRPr lang="es-CO" dirty="0" smtClean="0">
              <a:solidFill>
                <a:prstClr val="black"/>
              </a:solidFill>
              <a:cs typeface="Arial" pitchFamily="34" charset="0"/>
            </a:endParaRPr>
          </a:p>
        </p:txBody>
      </p:sp>
      <p:sp>
        <p:nvSpPr>
          <p:cNvPr id="9" name="1 Título"/>
          <p:cNvSpPr txBox="1">
            <a:spLocks/>
          </p:cNvSpPr>
          <p:nvPr/>
        </p:nvSpPr>
        <p:spPr>
          <a:xfrm>
            <a:off x="285720" y="850844"/>
            <a:ext cx="8750776" cy="444567"/>
          </a:xfrm>
          <a:prstGeom prst="rect">
            <a:avLst/>
          </a:prstGeom>
        </p:spPr>
        <p:txBody>
          <a:bodyPr/>
          <a:lstStyle>
            <a:lvl1pPr algn="ctr" defTabSz="914400" rtl="0" eaLnBrk="1" latinLnBrk="0" hangingPunct="1">
              <a:spcBef>
                <a:spcPct val="0"/>
              </a:spcBef>
              <a:buNone/>
              <a:defRPr sz="3600" b="1" kern="1200">
                <a:solidFill>
                  <a:srgbClr val="002060"/>
                </a:solidFill>
                <a:latin typeface="+mj-lt"/>
                <a:ea typeface="+mj-ea"/>
                <a:cs typeface="+mj-cs"/>
              </a:defRPr>
            </a:lvl1pPr>
          </a:lstStyle>
          <a:p>
            <a:r>
              <a:rPr lang="es-ES" sz="2200" dirty="0" smtClean="0"/>
              <a:t>Ámbitos incluidos en la prueba de Acciones y Actitudes Ciudadanas</a:t>
            </a:r>
          </a:p>
        </p:txBody>
      </p:sp>
    </p:spTree>
    <p:extLst>
      <p:ext uri="{BB962C8B-B14F-4D97-AF65-F5344CB8AC3E}">
        <p14:creationId xmlns:p14="http://schemas.microsoft.com/office/powerpoint/2010/main" val="242732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4" grpId="0"/>
      <p:bldP spid="21" grpId="0" animBg="1"/>
      <p:bldP spid="23" grpId="0"/>
      <p:bldP spid="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728" y="914990"/>
            <a:ext cx="8750776" cy="444567"/>
          </a:xfrm>
        </p:spPr>
        <p:txBody>
          <a:bodyPr/>
          <a:lstStyle/>
          <a:p>
            <a:r>
              <a:rPr lang="es-ES" sz="2200" dirty="0" smtClean="0">
                <a:latin typeface="+mn-lt"/>
                <a:ea typeface="+mn-ea"/>
                <a:cs typeface="+mn-cs"/>
              </a:rPr>
              <a:t>Competencias incluidas en la prueba de Acciones y Actitudes Ciudadanas</a:t>
            </a:r>
          </a:p>
        </p:txBody>
      </p:sp>
      <p:sp>
        <p:nvSpPr>
          <p:cNvPr id="13" name="12 CuadroTexto"/>
          <p:cNvSpPr txBox="1"/>
          <p:nvPr/>
        </p:nvSpPr>
        <p:spPr>
          <a:xfrm>
            <a:off x="539552" y="1413937"/>
            <a:ext cx="3429024" cy="430887"/>
          </a:xfrm>
          <a:prstGeom prst="rect">
            <a:avLst/>
          </a:prstGeom>
          <a:noFill/>
        </p:spPr>
        <p:txBody>
          <a:bodyPr wrap="square" rtlCol="0">
            <a:spAutoFit/>
          </a:bodyPr>
          <a:lstStyle/>
          <a:p>
            <a:pPr>
              <a:defRPr/>
            </a:pPr>
            <a:r>
              <a:rPr lang="es-ES" sz="2200" b="1" dirty="0" smtClean="0">
                <a:solidFill>
                  <a:srgbClr val="002060"/>
                </a:solidFill>
                <a:cs typeface="Aharoni" pitchFamily="2" charset="-79"/>
              </a:rPr>
              <a:t>Emocionales</a:t>
            </a:r>
            <a:endParaRPr lang="es-CO" sz="2200" b="1" dirty="0" smtClean="0">
              <a:solidFill>
                <a:srgbClr val="002060"/>
              </a:solidFill>
              <a:cs typeface="Aharoni" pitchFamily="2" charset="-79"/>
            </a:endParaRPr>
          </a:p>
        </p:txBody>
      </p:sp>
      <p:sp>
        <p:nvSpPr>
          <p:cNvPr id="18" name="17 CuadroTexto"/>
          <p:cNvSpPr txBox="1"/>
          <p:nvPr/>
        </p:nvSpPr>
        <p:spPr>
          <a:xfrm>
            <a:off x="500034" y="2564904"/>
            <a:ext cx="3429024" cy="430887"/>
          </a:xfrm>
          <a:prstGeom prst="rect">
            <a:avLst/>
          </a:prstGeom>
          <a:noFill/>
        </p:spPr>
        <p:txBody>
          <a:bodyPr wrap="square" rtlCol="0">
            <a:spAutoFit/>
          </a:bodyPr>
          <a:lstStyle/>
          <a:p>
            <a:r>
              <a:rPr lang="es-ES" sz="2200" b="1" dirty="0" smtClean="0">
                <a:solidFill>
                  <a:srgbClr val="002060"/>
                </a:solidFill>
                <a:cs typeface="Aharoni" pitchFamily="2" charset="-79"/>
              </a:rPr>
              <a:t>Integradoras</a:t>
            </a:r>
          </a:p>
        </p:txBody>
      </p:sp>
      <p:sp>
        <p:nvSpPr>
          <p:cNvPr id="22" name="21 Rectángulo redondeado"/>
          <p:cNvSpPr/>
          <p:nvPr/>
        </p:nvSpPr>
        <p:spPr>
          <a:xfrm>
            <a:off x="285720" y="3002082"/>
            <a:ext cx="8572560" cy="64294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
              <a:defRPr/>
            </a:pPr>
            <a:r>
              <a:rPr lang="es-MX" dirty="0" smtClean="0">
                <a:solidFill>
                  <a:prstClr val="black"/>
                </a:solidFill>
              </a:rPr>
              <a:t>Articulan en la práctica los conocimientos y las emociones hacia la acción ciudadana.</a:t>
            </a:r>
            <a:endParaRPr lang="es-CO" dirty="0" smtClean="0">
              <a:solidFill>
                <a:prstClr val="black"/>
              </a:solidFill>
            </a:endParaRPr>
          </a:p>
        </p:txBody>
      </p:sp>
      <p:sp>
        <p:nvSpPr>
          <p:cNvPr id="15" name="14 Rectángulo redondeado"/>
          <p:cNvSpPr/>
          <p:nvPr/>
        </p:nvSpPr>
        <p:spPr>
          <a:xfrm>
            <a:off x="1214414" y="4000504"/>
            <a:ext cx="7643866" cy="64294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prstClr val="black"/>
              </a:buClr>
              <a:buSzPct val="80000"/>
              <a:buFont typeface="Wingdings" panose="05000000000000000000" pitchFamily="2" charset="2"/>
              <a:buChar char="§"/>
              <a:defRPr/>
            </a:pPr>
            <a:r>
              <a:rPr lang="es-CO" dirty="0" smtClean="0">
                <a:solidFill>
                  <a:prstClr val="black"/>
                </a:solidFill>
              </a:rPr>
              <a:t>Reflejan la manera como los estudiantes actúan cotidianamente, en sus relaciones con los demás y con la sociedad en general.</a:t>
            </a:r>
          </a:p>
        </p:txBody>
      </p:sp>
      <p:sp>
        <p:nvSpPr>
          <p:cNvPr id="16" name="15 Rectángulo redondeado"/>
          <p:cNvSpPr/>
          <p:nvPr/>
        </p:nvSpPr>
        <p:spPr>
          <a:xfrm>
            <a:off x="1214414" y="5000636"/>
            <a:ext cx="7643866" cy="64294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
              <a:defRPr/>
            </a:pPr>
            <a:r>
              <a:rPr lang="es-CO" dirty="0" smtClean="0">
                <a:solidFill>
                  <a:prstClr val="black"/>
                </a:solidFill>
              </a:rPr>
              <a:t>Disposiciones cognitivas y afectivas según las cuales los individuos aprueban o desaprueban comportamientos o situaciones sociales.</a:t>
            </a:r>
          </a:p>
        </p:txBody>
      </p:sp>
      <p:sp>
        <p:nvSpPr>
          <p:cNvPr id="17" name="16 Rectángulo redondeado"/>
          <p:cNvSpPr/>
          <p:nvPr/>
        </p:nvSpPr>
        <p:spPr>
          <a:xfrm>
            <a:off x="285720" y="1849954"/>
            <a:ext cx="8572560" cy="64294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prstClr val="black"/>
              </a:buClr>
              <a:buSzPct val="80000"/>
              <a:buFont typeface="Wingdings" panose="05000000000000000000" pitchFamily="2" charset="2"/>
              <a:buChar char="§"/>
              <a:defRPr/>
            </a:pPr>
            <a:r>
              <a:rPr lang="es-CO" dirty="0" smtClean="0">
                <a:solidFill>
                  <a:prstClr val="black"/>
                </a:solidFill>
              </a:rPr>
              <a:t>Habilidades necesarias para la identificación y respuesta constructiva ante las emociones propias y las de los demás: </a:t>
            </a:r>
            <a:r>
              <a:rPr lang="es-CO" b="1" dirty="0">
                <a:solidFill>
                  <a:prstClr val="black"/>
                </a:solidFill>
              </a:rPr>
              <a:t>e</a:t>
            </a:r>
            <a:r>
              <a:rPr lang="es-CO" b="1" dirty="0" smtClean="0">
                <a:solidFill>
                  <a:prstClr val="black"/>
                </a:solidFill>
              </a:rPr>
              <a:t>mpatía y manejo de emociones</a:t>
            </a:r>
            <a:r>
              <a:rPr lang="es-CO" dirty="0" smtClean="0">
                <a:solidFill>
                  <a:prstClr val="black"/>
                </a:solidFill>
              </a:rPr>
              <a:t>.</a:t>
            </a:r>
            <a:endParaRPr lang="es-CO" b="1" dirty="0" smtClean="0">
              <a:solidFill>
                <a:prstClr val="black"/>
              </a:solidFill>
            </a:endParaRPr>
          </a:p>
        </p:txBody>
      </p:sp>
      <p:sp>
        <p:nvSpPr>
          <p:cNvPr id="19" name="18 CuadroTexto"/>
          <p:cNvSpPr txBox="1"/>
          <p:nvPr/>
        </p:nvSpPr>
        <p:spPr>
          <a:xfrm>
            <a:off x="5143504" y="3643314"/>
            <a:ext cx="3429024" cy="430887"/>
          </a:xfrm>
          <a:prstGeom prst="rect">
            <a:avLst/>
          </a:prstGeom>
          <a:noFill/>
        </p:spPr>
        <p:txBody>
          <a:bodyPr wrap="square" rtlCol="0">
            <a:spAutoFit/>
          </a:bodyPr>
          <a:lstStyle/>
          <a:p>
            <a:r>
              <a:rPr lang="es-ES" sz="2200" b="1" dirty="0" smtClean="0">
                <a:solidFill>
                  <a:srgbClr val="002060"/>
                </a:solidFill>
                <a:cs typeface="Aharoni" pitchFamily="2" charset="-79"/>
              </a:rPr>
              <a:t>Acciones</a:t>
            </a:r>
          </a:p>
        </p:txBody>
      </p:sp>
      <p:sp>
        <p:nvSpPr>
          <p:cNvPr id="20" name="19 CuadroTexto"/>
          <p:cNvSpPr txBox="1"/>
          <p:nvPr/>
        </p:nvSpPr>
        <p:spPr>
          <a:xfrm>
            <a:off x="5214942" y="4643446"/>
            <a:ext cx="3429024" cy="430887"/>
          </a:xfrm>
          <a:prstGeom prst="rect">
            <a:avLst/>
          </a:prstGeom>
          <a:noFill/>
        </p:spPr>
        <p:txBody>
          <a:bodyPr wrap="square" rtlCol="0">
            <a:spAutoFit/>
          </a:bodyPr>
          <a:lstStyle/>
          <a:p>
            <a:r>
              <a:rPr lang="es-ES" sz="2200" b="1" dirty="0" smtClean="0">
                <a:solidFill>
                  <a:srgbClr val="002060"/>
                </a:solidFill>
                <a:cs typeface="Aharoni" pitchFamily="2" charset="-79"/>
              </a:rPr>
              <a:t>Actitudes</a:t>
            </a:r>
          </a:p>
        </p:txBody>
      </p:sp>
      <p:sp>
        <p:nvSpPr>
          <p:cNvPr id="27" name="26 CuadroTexto"/>
          <p:cNvSpPr txBox="1"/>
          <p:nvPr/>
        </p:nvSpPr>
        <p:spPr>
          <a:xfrm>
            <a:off x="428596" y="5661248"/>
            <a:ext cx="3429024" cy="430887"/>
          </a:xfrm>
          <a:prstGeom prst="rect">
            <a:avLst/>
          </a:prstGeom>
          <a:noFill/>
        </p:spPr>
        <p:txBody>
          <a:bodyPr wrap="square" rtlCol="0">
            <a:spAutoFit/>
          </a:bodyPr>
          <a:lstStyle/>
          <a:p>
            <a:r>
              <a:rPr lang="es-ES" sz="2200" b="1" dirty="0" smtClean="0">
                <a:solidFill>
                  <a:srgbClr val="00642D"/>
                </a:solidFill>
                <a:cs typeface="Aharoni" pitchFamily="2" charset="-79"/>
              </a:rPr>
              <a:t>Ambientes escolares</a:t>
            </a:r>
          </a:p>
        </p:txBody>
      </p:sp>
      <p:sp>
        <p:nvSpPr>
          <p:cNvPr id="28" name="27 Rectángulo redondeado"/>
          <p:cNvSpPr/>
          <p:nvPr/>
        </p:nvSpPr>
        <p:spPr>
          <a:xfrm>
            <a:off x="285720" y="6021288"/>
            <a:ext cx="8572560" cy="642942"/>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SzPct val="80000"/>
              <a:buFont typeface="Wingdings" panose="05000000000000000000" pitchFamily="2" charset="2"/>
              <a:buChar char="§"/>
              <a:defRPr/>
            </a:pPr>
            <a:r>
              <a:rPr lang="es-CO" dirty="0" smtClean="0">
                <a:solidFill>
                  <a:prstClr val="black"/>
                </a:solidFill>
              </a:rPr>
              <a:t>Aspectos contextuales que favorecen o limitan el desarrollo de las competencias ciudadanas. </a:t>
            </a:r>
          </a:p>
        </p:txBody>
      </p:sp>
    </p:spTree>
    <p:extLst>
      <p:ext uri="{BB962C8B-B14F-4D97-AF65-F5344CB8AC3E}">
        <p14:creationId xmlns:p14="http://schemas.microsoft.com/office/powerpoint/2010/main" val="21861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2" grpId="0" animBg="1"/>
      <p:bldP spid="15" grpId="0" animBg="1"/>
      <p:bldP spid="16" grpId="0" animBg="1"/>
      <p:bldP spid="17" grpId="0" animBg="1"/>
      <p:bldP spid="19" grpId="0"/>
      <p:bldP spid="20" grpId="0"/>
      <p:bldP spid="27" grpId="0"/>
      <p:bldP spid="2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920914"/>
            <a:ext cx="83192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O" sz="2000" b="1" dirty="0" smtClean="0">
                <a:solidFill>
                  <a:srgbClr val="002060"/>
                </a:solidFill>
              </a:rPr>
              <a:t>Resultados en la </a:t>
            </a:r>
            <a:r>
              <a:rPr lang="es-CO" sz="2000" b="1" dirty="0">
                <a:solidFill>
                  <a:srgbClr val="002060"/>
                </a:solidFill>
              </a:rPr>
              <a:t>prueba de </a:t>
            </a:r>
            <a:r>
              <a:rPr lang="es-CO" sz="2000" b="1" dirty="0" smtClean="0">
                <a:solidFill>
                  <a:srgbClr val="002060"/>
                </a:solidFill>
              </a:rPr>
              <a:t>Acciones </a:t>
            </a:r>
            <a:r>
              <a:rPr lang="es-CO" sz="2000" b="1" dirty="0">
                <a:solidFill>
                  <a:srgbClr val="002060"/>
                </a:solidFill>
              </a:rPr>
              <a:t>y </a:t>
            </a:r>
            <a:r>
              <a:rPr lang="es-CO" sz="2000" b="1" dirty="0" smtClean="0">
                <a:solidFill>
                  <a:srgbClr val="002060"/>
                </a:solidFill>
              </a:rPr>
              <a:t>Actitudes Ciudadanas que se reportan a nivel de establecimientos educativos en </a:t>
            </a:r>
            <a:r>
              <a:rPr lang="es-CO" sz="2000" b="1" dirty="0">
                <a:solidFill>
                  <a:srgbClr val="002060"/>
                </a:solidFill>
              </a:rPr>
              <a:t>quinto grado</a:t>
            </a:r>
            <a:endParaRPr lang="es-CO" sz="2000" b="1" dirty="0" smtClean="0">
              <a:solidFill>
                <a:srgbClr val="00206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231275561"/>
              </p:ext>
            </p:extLst>
          </p:nvPr>
        </p:nvGraphicFramePr>
        <p:xfrm>
          <a:off x="395536" y="1793384"/>
          <a:ext cx="8496944" cy="4659952"/>
        </p:xfrm>
        <a:graphic>
          <a:graphicData uri="http://schemas.openxmlformats.org/drawingml/2006/table">
            <a:tbl>
              <a:tblPr/>
              <a:tblGrid>
                <a:gridCol w="1523660"/>
                <a:gridCol w="1428667"/>
                <a:gridCol w="1739292"/>
                <a:gridCol w="2062004"/>
                <a:gridCol w="1743321"/>
              </a:tblGrid>
              <a:tr h="226179">
                <a:tc rowSpan="3">
                  <a:txBody>
                    <a:bodyPr/>
                    <a:lstStyle/>
                    <a:p>
                      <a:pPr algn="ctr">
                        <a:lnSpc>
                          <a:spcPct val="100000"/>
                        </a:lnSpc>
                        <a:spcAft>
                          <a:spcPts val="0"/>
                        </a:spcAft>
                      </a:pPr>
                      <a:r>
                        <a:rPr lang="es-ES_tradnl" sz="1600" b="1" dirty="0">
                          <a:solidFill>
                            <a:srgbClr val="FFFFFF"/>
                          </a:solidFill>
                          <a:latin typeface="+mj-lt"/>
                          <a:ea typeface="Calibri"/>
                          <a:cs typeface="Cambria"/>
                        </a:rPr>
                        <a:t>Ámbitos de la ciudadanía</a:t>
                      </a:r>
                      <a:endParaRPr lang="es-CO" sz="16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algn="ctr">
                        <a:lnSpc>
                          <a:spcPct val="100000"/>
                        </a:lnSpc>
                        <a:spcAft>
                          <a:spcPts val="0"/>
                        </a:spcAft>
                      </a:pPr>
                      <a:r>
                        <a:rPr lang="es-ES_tradnl" sz="1600" b="1" dirty="0">
                          <a:solidFill>
                            <a:srgbClr val="FFFFFF"/>
                          </a:solidFill>
                          <a:latin typeface="+mj-lt"/>
                          <a:ea typeface="Calibri"/>
                          <a:cs typeface="Cambria"/>
                        </a:rPr>
                        <a:t>Tipos de </a:t>
                      </a:r>
                      <a:r>
                        <a:rPr lang="es-ES_tradnl" sz="1600" b="1" dirty="0" smtClean="0">
                          <a:solidFill>
                            <a:srgbClr val="FFFFFF"/>
                          </a:solidFill>
                          <a:latin typeface="+mj-lt"/>
                          <a:ea typeface="Calibri"/>
                          <a:cs typeface="Cambria"/>
                        </a:rPr>
                        <a:t>competencias ciudadanas</a:t>
                      </a:r>
                      <a:endParaRPr lang="es-CO" sz="16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rowSpan="3">
                  <a:txBody>
                    <a:bodyPr/>
                    <a:lstStyle/>
                    <a:p>
                      <a:pPr algn="ctr">
                        <a:lnSpc>
                          <a:spcPct val="100000"/>
                        </a:lnSpc>
                        <a:spcAft>
                          <a:spcPts val="0"/>
                        </a:spcAft>
                      </a:pPr>
                      <a:r>
                        <a:rPr lang="es-ES_tradnl" sz="1600" b="1" dirty="0" smtClean="0">
                          <a:solidFill>
                            <a:srgbClr val="FFFFFF"/>
                          </a:solidFill>
                          <a:latin typeface="+mj-lt"/>
                          <a:ea typeface="Calibri"/>
                          <a:cs typeface="Cambria"/>
                        </a:rPr>
                        <a:t>Ambientes </a:t>
                      </a:r>
                      <a:br>
                        <a:rPr lang="es-ES_tradnl" sz="1600" b="1" dirty="0" smtClean="0">
                          <a:solidFill>
                            <a:srgbClr val="FFFFFF"/>
                          </a:solidFill>
                          <a:latin typeface="+mj-lt"/>
                          <a:ea typeface="Calibri"/>
                          <a:cs typeface="Cambria"/>
                        </a:rPr>
                      </a:br>
                      <a:r>
                        <a:rPr lang="es-ES_tradnl" sz="1600" b="1" dirty="0" smtClean="0">
                          <a:solidFill>
                            <a:srgbClr val="FFFFFF"/>
                          </a:solidFill>
                          <a:latin typeface="+mj-lt"/>
                          <a:ea typeface="Calibri"/>
                          <a:cs typeface="Cambria"/>
                        </a:rPr>
                        <a:t>escolares</a:t>
                      </a:r>
                      <a:endParaRPr lang="es-CO" sz="16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55557">
                <a:tc vMerge="1">
                  <a:txBody>
                    <a:bodyPr/>
                    <a:lstStyle/>
                    <a:p>
                      <a:endParaRPr lang="es-ES"/>
                    </a:p>
                  </a:txBody>
                  <a:tcPr/>
                </a:tc>
                <a:tc rowSpan="2">
                  <a:txBody>
                    <a:bodyPr/>
                    <a:lstStyle/>
                    <a:p>
                      <a:pPr algn="ctr">
                        <a:lnSpc>
                          <a:spcPct val="100000"/>
                        </a:lnSpc>
                        <a:spcAft>
                          <a:spcPts val="0"/>
                        </a:spcAft>
                      </a:pPr>
                      <a:r>
                        <a:rPr lang="es-ES_tradnl" sz="1600" b="1" dirty="0" smtClean="0">
                          <a:solidFill>
                            <a:srgbClr val="FFFFFF"/>
                          </a:solidFill>
                          <a:latin typeface="+mj-lt"/>
                          <a:ea typeface="Calibri"/>
                          <a:cs typeface="Cambria"/>
                        </a:rPr>
                        <a:t>Emocionales</a:t>
                      </a:r>
                      <a:endParaRPr lang="es-CO" sz="16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2">
                  <a:txBody>
                    <a:bodyPr/>
                    <a:lstStyle/>
                    <a:p>
                      <a:pPr algn="ctr">
                        <a:lnSpc>
                          <a:spcPct val="100000"/>
                        </a:lnSpc>
                        <a:spcAft>
                          <a:spcPts val="0"/>
                        </a:spcAft>
                      </a:pPr>
                      <a:r>
                        <a:rPr lang="es-ES_tradnl" sz="1600" b="1" dirty="0">
                          <a:solidFill>
                            <a:srgbClr val="FFFFFF"/>
                          </a:solidFill>
                          <a:latin typeface="+mj-lt"/>
                          <a:ea typeface="Calibri"/>
                          <a:cs typeface="Cambria"/>
                        </a:rPr>
                        <a:t>Integradoras </a:t>
                      </a:r>
                      <a:endParaRPr lang="es-CO" sz="1600" dirty="0">
                        <a:latin typeface="+mj-lt"/>
                        <a:ea typeface="Calibri"/>
                        <a:cs typeface="Cambria"/>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vMerge="1">
                  <a:txBody>
                    <a:bodyPr/>
                    <a:lstStyle/>
                    <a:p>
                      <a:endParaRPr lang="es-ES"/>
                    </a:p>
                  </a:txBody>
                  <a:tcPr/>
                </a:tc>
              </a:tr>
              <a:tr h="226179">
                <a:tc vMerge="1">
                  <a:txBody>
                    <a:bodyPr/>
                    <a:lstStyle/>
                    <a:p>
                      <a:endParaRPr lang="es-ES"/>
                    </a:p>
                  </a:txBody>
                  <a:tcPr/>
                </a:tc>
                <a:tc vMerge="1">
                  <a:txBody>
                    <a:bodyPr/>
                    <a:lstStyle/>
                    <a:p>
                      <a:endParaRPr lang="es-ES"/>
                    </a:p>
                  </a:txBody>
                  <a:tcPr/>
                </a:tc>
                <a:tc>
                  <a:txBody>
                    <a:bodyPr/>
                    <a:lstStyle/>
                    <a:p>
                      <a:pPr algn="ctr">
                        <a:lnSpc>
                          <a:spcPct val="100000"/>
                        </a:lnSpc>
                        <a:spcAft>
                          <a:spcPts val="0"/>
                        </a:spcAft>
                      </a:pPr>
                      <a:r>
                        <a:rPr lang="es-ES_tradnl" sz="1600" b="1" dirty="0" smtClean="0">
                          <a:solidFill>
                            <a:srgbClr val="FFFFFF"/>
                          </a:solidFill>
                          <a:latin typeface="+mj-lt"/>
                          <a:ea typeface="Calibri"/>
                          <a:cs typeface="Cambria"/>
                        </a:rPr>
                        <a:t>Acciones</a:t>
                      </a:r>
                      <a:endParaRPr lang="es-CO" sz="1600" dirty="0">
                        <a:latin typeface="+mj-lt"/>
                        <a:ea typeface="Calibri"/>
                        <a:cs typeface="Cambria"/>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00000"/>
                        </a:lnSpc>
                        <a:spcAft>
                          <a:spcPts val="0"/>
                        </a:spcAft>
                      </a:pPr>
                      <a:r>
                        <a:rPr lang="es-ES_tradnl" sz="1600" b="1" dirty="0" smtClean="0">
                          <a:solidFill>
                            <a:srgbClr val="FFFFFF"/>
                          </a:solidFill>
                          <a:latin typeface="+mj-lt"/>
                          <a:ea typeface="Calibri"/>
                          <a:cs typeface="Cambria"/>
                        </a:rPr>
                        <a:t>Actitudes</a:t>
                      </a:r>
                      <a:endParaRPr lang="es-CO" sz="1600" dirty="0">
                        <a:latin typeface="+mj-lt"/>
                        <a:ea typeface="Calibri"/>
                        <a:cs typeface="Cambria"/>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vMerge="1">
                  <a:txBody>
                    <a:bodyPr/>
                    <a:lstStyle/>
                    <a:p>
                      <a:endParaRPr lang="es-ES"/>
                    </a:p>
                  </a:txBody>
                  <a:tcPr/>
                </a:tc>
              </a:tr>
              <a:tr h="135707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700" b="1" i="0" kern="1200" baseline="0" dirty="0" smtClean="0">
                          <a:solidFill>
                            <a:schemeClr val="tx1"/>
                          </a:solidFill>
                          <a:latin typeface="+mj-lt"/>
                          <a:ea typeface="+mn-ea"/>
                          <a:cs typeface="+mn-cs"/>
                        </a:rPr>
                        <a:t>Convivencia y paz </a:t>
                      </a:r>
                      <a:endParaRPr lang="es-CO" sz="1700" b="1" i="0" kern="1200" baseline="0" dirty="0" smtClean="0">
                        <a:solidFill>
                          <a:schemeClr val="tx1"/>
                        </a:solidFill>
                        <a:latin typeface="+mj-lt"/>
                        <a:ea typeface="+mn-ea"/>
                        <a:cs typeface="+mn-cs"/>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a:solidFill>
                            <a:schemeClr val="tx1"/>
                          </a:solidFill>
                          <a:latin typeface="+mj-lt"/>
                          <a:ea typeface="Geneva" charset="-128"/>
                          <a:cs typeface="+mn-cs"/>
                        </a:rPr>
                        <a:t>Empatía frente al maltrato </a:t>
                      </a:r>
                      <a:endParaRPr lang="es-CO" sz="1700" kern="1200" dirty="0" smtClean="0">
                        <a:solidFill>
                          <a:schemeClr val="tx1"/>
                        </a:solidFill>
                        <a:latin typeface="+mj-lt"/>
                        <a:ea typeface="Geneva" charset="-128"/>
                        <a:cs typeface="+mn-cs"/>
                      </a:endParaRP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chemeClr val="tx1"/>
                          </a:solidFill>
                          <a:latin typeface="+mj-lt"/>
                          <a:ea typeface="Geneva" charset="-128"/>
                          <a:cs typeface="+mn-cs"/>
                        </a:rPr>
                        <a:t>Manejo de la rabia </a:t>
                      </a:r>
                    </a:p>
                  </a:txBody>
                  <a:tcPr marL="6170" marR="6170" marT="617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rgbClr val="00642D"/>
                          </a:solidFill>
                          <a:latin typeface="+mj-lt"/>
                          <a:ea typeface="Geneva" charset="-128"/>
                          <a:cs typeface="+mn-cs"/>
                        </a:rPr>
                        <a:t>Roles de la intimidación escolar </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rgbClr val="00642D"/>
                          </a:solidFill>
                          <a:latin typeface="+mj-lt"/>
                          <a:ea typeface="Geneva" charset="-128"/>
                          <a:cs typeface="+mn-cs"/>
                        </a:rPr>
                        <a:t>Tipos de agresión </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chemeClr val="tx1"/>
                          </a:solidFill>
                          <a:latin typeface="+mj-lt"/>
                          <a:ea typeface="Geneva" charset="-128"/>
                          <a:cs typeface="+mn-cs"/>
                        </a:rPr>
                        <a:t>Actitudes hacia las justificaciones para el uso de la agresión</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chemeClr val="tx1"/>
                          </a:solidFill>
                          <a:latin typeface="+mj-lt"/>
                          <a:ea typeface="Geneva" charset="-128"/>
                          <a:cs typeface="+mn-cs"/>
                        </a:rPr>
                        <a:t>Actitudes hacia las respuestas pasivas a la agresión </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rgbClr val="00642D"/>
                          </a:solidFill>
                          <a:latin typeface="+mj-lt"/>
                          <a:ea typeface="Geneva" charset="-128"/>
                          <a:cs typeface="+mn-cs"/>
                        </a:rPr>
                        <a:t>Percepción de inseguridad en el colegio </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057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700" b="1" i="0" kern="1200" baseline="0" dirty="0" smtClean="0">
                          <a:solidFill>
                            <a:schemeClr val="tx1"/>
                          </a:solidFill>
                          <a:latin typeface="+mj-lt"/>
                          <a:ea typeface="+mn-ea"/>
                          <a:cs typeface="+mn-cs"/>
                        </a:rPr>
                        <a:t>Participación y responsabilidad democrática</a:t>
                      </a:r>
                      <a:endParaRPr lang="es-CO" sz="1700" b="1" i="0" kern="1200" baseline="0" dirty="0" smtClean="0">
                        <a:solidFill>
                          <a:schemeClr val="tx1"/>
                        </a:solidFill>
                        <a:latin typeface="+mj-lt"/>
                        <a:ea typeface="+mn-ea"/>
                        <a:cs typeface="+mn-cs"/>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endParaRPr lang="es-CO" sz="1700" kern="1200" dirty="0">
                        <a:solidFill>
                          <a:schemeClr val="tx1"/>
                        </a:solidFill>
                        <a:latin typeface="+mj-lt"/>
                        <a:ea typeface="Geneva" charset="-128"/>
                        <a:cs typeface="+mn-cs"/>
                      </a:endParaRPr>
                    </a:p>
                  </a:txBody>
                  <a:tcPr marL="6170" marR="6170" marT="617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endParaRPr lang="es-CO" sz="17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endParaRPr lang="es-CO" sz="17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chemeClr val="tx1"/>
                          </a:solidFill>
                          <a:latin typeface="+mj-lt"/>
                          <a:ea typeface="Geneva" charset="-128"/>
                          <a:cs typeface="+mn-cs"/>
                        </a:rPr>
                        <a:t>Oportunidades de participación en el colegio </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668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700" b="1" i="0" kern="1200" baseline="0" dirty="0" smtClean="0">
                          <a:solidFill>
                            <a:schemeClr val="tx1"/>
                          </a:solidFill>
                          <a:latin typeface="+mj-lt"/>
                          <a:ea typeface="+mn-ea"/>
                          <a:cs typeface="+mn-cs"/>
                        </a:rPr>
                        <a:t>Pluralidad, identidad y valoración de las diferencias</a:t>
                      </a:r>
                      <a:endParaRPr lang="es-CO" sz="1700" b="1" i="0" kern="1200" baseline="0" dirty="0" smtClean="0">
                        <a:solidFill>
                          <a:schemeClr val="tx1"/>
                        </a:solidFill>
                        <a:latin typeface="+mj-lt"/>
                        <a:ea typeface="+mn-ea"/>
                        <a:cs typeface="+mn-cs"/>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endParaRPr lang="es-CO" sz="17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chemeClr val="tx1"/>
                          </a:solidFill>
                          <a:latin typeface="+mj-lt"/>
                          <a:ea typeface="Geneva" charset="-128"/>
                          <a:cs typeface="+mn-cs"/>
                        </a:rPr>
                        <a:t>Percepción sobre la discriminación en el colegio</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a:solidFill>
                            <a:srgbClr val="00642D"/>
                          </a:solidFill>
                          <a:latin typeface="+mj-lt"/>
                          <a:ea typeface="Geneva" charset="-128"/>
                          <a:cs typeface="+mn-cs"/>
                        </a:rPr>
                        <a:t>Actitudes hacia la </a:t>
                      </a:r>
                      <a:r>
                        <a:rPr lang="es-CO" sz="1700" kern="1200" dirty="0" smtClean="0">
                          <a:solidFill>
                            <a:srgbClr val="00642D"/>
                          </a:solidFill>
                          <a:latin typeface="+mj-lt"/>
                          <a:ea typeface="Geneva" charset="-128"/>
                          <a:cs typeface="+mn-cs"/>
                        </a:rPr>
                        <a:t>diversidad</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700" kern="1200" dirty="0" smtClean="0">
                          <a:solidFill>
                            <a:schemeClr val="tx1"/>
                          </a:solidFill>
                          <a:latin typeface="+mj-lt"/>
                          <a:ea typeface="Geneva" charset="-128"/>
                          <a:cs typeface="+mn-cs"/>
                        </a:rPr>
                        <a:t>Actitudes hacia los roles de género </a:t>
                      </a:r>
                    </a:p>
                  </a:txBody>
                  <a:tcPr marL="6170" marR="6170" marT="617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endParaRPr lang="es-CO" sz="17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r>
            </a:tbl>
          </a:graphicData>
        </a:graphic>
      </p:graphicFrame>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CO"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58638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2771775" y="260350"/>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r>
              <a:rPr lang="es-CO" sz="3200" dirty="0" smtClean="0">
                <a:solidFill>
                  <a:srgbClr val="800000"/>
                </a:solidFill>
                <a:cs typeface="Arial" pitchFamily="34" charset="0"/>
              </a:rPr>
              <a:t>Actividad 2</a:t>
            </a:r>
            <a:endParaRPr lang="es-CO" sz="3200" dirty="0">
              <a:solidFill>
                <a:srgbClr val="800000"/>
              </a:solidFill>
              <a:cs typeface="Arial" pitchFamily="34" charset="0"/>
            </a:endParaRPr>
          </a:p>
        </p:txBody>
      </p:sp>
      <p:sp>
        <p:nvSpPr>
          <p:cNvPr id="21507" name="4 CuadroTexto"/>
          <p:cNvSpPr txBox="1">
            <a:spLocks noChangeArrowheads="1"/>
          </p:cNvSpPr>
          <p:nvPr/>
        </p:nvSpPr>
        <p:spPr bwMode="auto">
          <a:xfrm>
            <a:off x="468313" y="1989138"/>
            <a:ext cx="43021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es-CO" sz="3200" dirty="0" smtClean="0">
                <a:solidFill>
                  <a:srgbClr val="800000"/>
                </a:solidFill>
                <a:cs typeface="Arial" pitchFamily="34" charset="0"/>
              </a:rPr>
              <a:t>Giro </a:t>
            </a:r>
            <a:r>
              <a:rPr lang="es-CO" sz="3200" dirty="0">
                <a:solidFill>
                  <a:srgbClr val="800000"/>
                </a:solidFill>
                <a:cs typeface="Arial" pitchFamily="34" charset="0"/>
              </a:rPr>
              <a:t>y te miro</a:t>
            </a:r>
          </a:p>
          <a:p>
            <a:pPr eaLnBrk="0" fontAlgn="base" hangingPunct="0">
              <a:spcBef>
                <a:spcPct val="0"/>
              </a:spcBef>
              <a:spcAft>
                <a:spcPct val="0"/>
              </a:spcAft>
            </a:pPr>
            <a:endParaRPr lang="es-CO" b="0" dirty="0">
              <a:solidFill>
                <a:prstClr val="black"/>
              </a:solidFill>
            </a:endParaRPr>
          </a:p>
          <a:p>
            <a:pPr eaLnBrk="0" fontAlgn="base" hangingPunct="0">
              <a:spcBef>
                <a:spcPct val="0"/>
              </a:spcBef>
              <a:spcAft>
                <a:spcPct val="0"/>
              </a:spcAft>
            </a:pPr>
            <a:r>
              <a:rPr lang="es-CO" b="0" u="sng" dirty="0">
                <a:solidFill>
                  <a:prstClr val="black"/>
                </a:solidFill>
              </a:rPr>
              <a:t>Objetivo: </a:t>
            </a:r>
            <a:r>
              <a:rPr lang="es-CO" b="0" dirty="0">
                <a:solidFill>
                  <a:prstClr val="black"/>
                </a:solidFill>
              </a:rPr>
              <a:t>Generar un clima de confianza y conocer a las personas con las que se va a trabajar.</a:t>
            </a:r>
          </a:p>
          <a:p>
            <a:pPr eaLnBrk="0" fontAlgn="base" hangingPunct="0">
              <a:spcBef>
                <a:spcPct val="0"/>
              </a:spcBef>
              <a:spcAft>
                <a:spcPct val="0"/>
              </a:spcAft>
            </a:pPr>
            <a:endParaRPr lang="es-CO" b="0" dirty="0">
              <a:solidFill>
                <a:prstClr val="black"/>
              </a:solidFill>
            </a:endParaRPr>
          </a:p>
          <a:p>
            <a:pPr eaLnBrk="0" fontAlgn="base" hangingPunct="0">
              <a:spcBef>
                <a:spcPct val="0"/>
              </a:spcBef>
              <a:spcAft>
                <a:spcPct val="0"/>
              </a:spcAft>
            </a:pPr>
            <a:endParaRPr lang="es-CO" b="0" dirty="0">
              <a:solidFill>
                <a:prstClr val="black"/>
              </a:solidFill>
            </a:endParaRPr>
          </a:p>
        </p:txBody>
      </p:sp>
      <p:grpSp>
        <p:nvGrpSpPr>
          <p:cNvPr id="2" name="11 Grupo"/>
          <p:cNvGrpSpPr>
            <a:grpSpLocks/>
          </p:cNvGrpSpPr>
          <p:nvPr/>
        </p:nvGrpSpPr>
        <p:grpSpPr bwMode="auto">
          <a:xfrm>
            <a:off x="4929188" y="1916113"/>
            <a:ext cx="4035425" cy="3313112"/>
            <a:chOff x="1400964" y="1196752"/>
            <a:chExt cx="6195372" cy="4518248"/>
          </a:xfrm>
        </p:grpSpPr>
        <p:sp>
          <p:nvSpPr>
            <p:cNvPr id="13" name="12 Elipse"/>
            <p:cNvSpPr/>
            <p:nvPr/>
          </p:nvSpPr>
          <p:spPr>
            <a:xfrm>
              <a:off x="1586191" y="1196752"/>
              <a:ext cx="6010145" cy="4518248"/>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eaLnBrk="0" fontAlgn="base" hangingPunct="0">
                <a:spcBef>
                  <a:spcPct val="0"/>
                </a:spcBef>
                <a:spcAft>
                  <a:spcPct val="0"/>
                </a:spcAft>
                <a:defRPr/>
              </a:pPr>
              <a:endParaRPr lang="es-CO" sz="2400" b="1">
                <a:solidFill>
                  <a:prstClr val="black"/>
                </a:solidFill>
              </a:endParaRPr>
            </a:p>
          </p:txBody>
        </p:sp>
        <p:sp>
          <p:nvSpPr>
            <p:cNvPr id="14" name="13 Elipse"/>
            <p:cNvSpPr/>
            <p:nvPr/>
          </p:nvSpPr>
          <p:spPr>
            <a:xfrm>
              <a:off x="2921779" y="2058402"/>
              <a:ext cx="3338969" cy="2654228"/>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eaLnBrk="0" fontAlgn="base" hangingPunct="0">
                <a:spcBef>
                  <a:spcPct val="0"/>
                </a:spcBef>
                <a:spcAft>
                  <a:spcPct val="0"/>
                </a:spcAft>
                <a:defRPr/>
              </a:pPr>
              <a:endParaRPr lang="es-CO" sz="2400" b="1">
                <a:solidFill>
                  <a:prstClr val="black"/>
                </a:solidFill>
              </a:endParaRPr>
            </a:p>
          </p:txBody>
        </p:sp>
        <p:pic>
          <p:nvPicPr>
            <p:cNvPr id="21511" name="1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0964" y="2551505"/>
              <a:ext cx="1802884" cy="180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14181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369631269"/>
              </p:ext>
            </p:extLst>
          </p:nvPr>
        </p:nvGraphicFramePr>
        <p:xfrm>
          <a:off x="323528" y="1817276"/>
          <a:ext cx="8583374" cy="4780076"/>
        </p:xfrm>
        <a:graphic>
          <a:graphicData uri="http://schemas.openxmlformats.org/drawingml/2006/table">
            <a:tbl>
              <a:tblPr/>
              <a:tblGrid>
                <a:gridCol w="1388957"/>
                <a:gridCol w="1302129"/>
                <a:gridCol w="1808512"/>
                <a:gridCol w="2283577"/>
                <a:gridCol w="1800199"/>
              </a:tblGrid>
              <a:tr h="209045">
                <a:tc rowSpan="3">
                  <a:txBody>
                    <a:bodyPr/>
                    <a:lstStyle/>
                    <a:p>
                      <a:pPr algn="ctr">
                        <a:lnSpc>
                          <a:spcPct val="100000"/>
                        </a:lnSpc>
                        <a:spcAft>
                          <a:spcPts val="0"/>
                        </a:spcAft>
                      </a:pPr>
                      <a:r>
                        <a:rPr lang="es-ES_tradnl" sz="1400" b="1" dirty="0">
                          <a:solidFill>
                            <a:srgbClr val="FFFFFF"/>
                          </a:solidFill>
                          <a:latin typeface="+mj-lt"/>
                          <a:ea typeface="Calibri"/>
                          <a:cs typeface="Cambria"/>
                        </a:rPr>
                        <a:t>Ámbitos de la ciudadanía</a:t>
                      </a:r>
                      <a:endParaRPr lang="es-CO" sz="14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algn="ctr">
                        <a:lnSpc>
                          <a:spcPct val="100000"/>
                        </a:lnSpc>
                        <a:spcAft>
                          <a:spcPts val="0"/>
                        </a:spcAft>
                      </a:pPr>
                      <a:r>
                        <a:rPr lang="es-ES_tradnl" sz="1400" b="1" dirty="0">
                          <a:solidFill>
                            <a:srgbClr val="FFFFFF"/>
                          </a:solidFill>
                          <a:latin typeface="+mj-lt"/>
                          <a:ea typeface="Calibri"/>
                          <a:cs typeface="Cambria"/>
                        </a:rPr>
                        <a:t>Tipos de </a:t>
                      </a:r>
                      <a:r>
                        <a:rPr lang="es-ES_tradnl" sz="1400" b="1" dirty="0" smtClean="0">
                          <a:solidFill>
                            <a:srgbClr val="FFFFFF"/>
                          </a:solidFill>
                          <a:latin typeface="+mj-lt"/>
                          <a:ea typeface="Calibri"/>
                          <a:cs typeface="Cambria"/>
                        </a:rPr>
                        <a:t>competencias ciudadanas</a:t>
                      </a:r>
                      <a:endParaRPr lang="es-CO" sz="14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hMerge="1">
                  <a:txBody>
                    <a:bodyPr/>
                    <a:lstStyle/>
                    <a:p>
                      <a:endParaRPr lang="es-ES"/>
                    </a:p>
                  </a:txBody>
                  <a:tcPr/>
                </a:tc>
                <a:tc rowSpan="3">
                  <a:txBody>
                    <a:bodyPr/>
                    <a:lstStyle/>
                    <a:p>
                      <a:pPr algn="ctr">
                        <a:lnSpc>
                          <a:spcPct val="100000"/>
                        </a:lnSpc>
                        <a:spcAft>
                          <a:spcPts val="0"/>
                        </a:spcAft>
                      </a:pPr>
                      <a:r>
                        <a:rPr lang="es-ES_tradnl" sz="1400" b="1" dirty="0" smtClean="0">
                          <a:solidFill>
                            <a:srgbClr val="FFFFFF"/>
                          </a:solidFill>
                          <a:latin typeface="+mj-lt"/>
                          <a:ea typeface="Calibri"/>
                          <a:cs typeface="Cambria"/>
                        </a:rPr>
                        <a:t>Ambientes escolares</a:t>
                      </a:r>
                      <a:endParaRPr lang="es-CO" sz="14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17157">
                <a:tc vMerge="1">
                  <a:txBody>
                    <a:bodyPr/>
                    <a:lstStyle/>
                    <a:p>
                      <a:endParaRPr lang="es-ES"/>
                    </a:p>
                  </a:txBody>
                  <a:tcPr/>
                </a:tc>
                <a:tc rowSpan="2">
                  <a:txBody>
                    <a:bodyPr/>
                    <a:lstStyle/>
                    <a:p>
                      <a:pPr algn="ctr">
                        <a:lnSpc>
                          <a:spcPct val="100000"/>
                        </a:lnSpc>
                        <a:spcAft>
                          <a:spcPts val="0"/>
                        </a:spcAft>
                      </a:pPr>
                      <a:r>
                        <a:rPr lang="es-ES_tradnl" sz="1400" b="1" dirty="0" smtClean="0">
                          <a:solidFill>
                            <a:srgbClr val="FFFFFF"/>
                          </a:solidFill>
                          <a:latin typeface="+mj-lt"/>
                          <a:ea typeface="Calibri"/>
                          <a:cs typeface="Cambria"/>
                        </a:rPr>
                        <a:t>Emocionales</a:t>
                      </a:r>
                      <a:endParaRPr lang="es-CO" sz="1400" dirty="0">
                        <a:latin typeface="+mj-lt"/>
                        <a:ea typeface="Calibri"/>
                        <a:cs typeface="Cambria"/>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2">
                  <a:txBody>
                    <a:bodyPr/>
                    <a:lstStyle/>
                    <a:p>
                      <a:pPr algn="ctr">
                        <a:lnSpc>
                          <a:spcPct val="100000"/>
                        </a:lnSpc>
                        <a:spcAft>
                          <a:spcPts val="0"/>
                        </a:spcAft>
                      </a:pPr>
                      <a:r>
                        <a:rPr lang="es-ES_tradnl" sz="1400" b="1" dirty="0">
                          <a:solidFill>
                            <a:srgbClr val="FFFFFF"/>
                          </a:solidFill>
                          <a:latin typeface="+mj-lt"/>
                          <a:ea typeface="Calibri"/>
                          <a:cs typeface="Cambria"/>
                        </a:rPr>
                        <a:t>Integradoras </a:t>
                      </a:r>
                      <a:endParaRPr lang="es-CO" sz="1400" dirty="0">
                        <a:latin typeface="+mj-lt"/>
                        <a:ea typeface="Calibri"/>
                        <a:cs typeface="Cambria"/>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hMerge="1">
                  <a:txBody>
                    <a:bodyPr/>
                    <a:lstStyle/>
                    <a:p>
                      <a:endParaRPr lang="es-ES"/>
                    </a:p>
                  </a:txBody>
                  <a:tcPr/>
                </a:tc>
                <a:tc vMerge="1">
                  <a:txBody>
                    <a:bodyPr/>
                    <a:lstStyle/>
                    <a:p>
                      <a:endParaRPr lang="es-ES"/>
                    </a:p>
                  </a:txBody>
                  <a:tcPr/>
                </a:tc>
              </a:tr>
              <a:tr h="209045">
                <a:tc vMerge="1">
                  <a:txBody>
                    <a:bodyPr/>
                    <a:lstStyle/>
                    <a:p>
                      <a:endParaRPr lang="es-ES"/>
                    </a:p>
                  </a:txBody>
                  <a:tcPr/>
                </a:tc>
                <a:tc vMerge="1">
                  <a:txBody>
                    <a:bodyPr/>
                    <a:lstStyle/>
                    <a:p>
                      <a:endParaRPr lang="es-ES"/>
                    </a:p>
                  </a:txBody>
                  <a:tcPr/>
                </a:tc>
                <a:tc>
                  <a:txBody>
                    <a:bodyPr/>
                    <a:lstStyle/>
                    <a:p>
                      <a:pPr algn="ctr">
                        <a:lnSpc>
                          <a:spcPct val="100000"/>
                        </a:lnSpc>
                        <a:spcAft>
                          <a:spcPts val="0"/>
                        </a:spcAft>
                      </a:pPr>
                      <a:r>
                        <a:rPr lang="es-ES_tradnl" sz="1400" b="1" dirty="0" smtClean="0">
                          <a:solidFill>
                            <a:srgbClr val="FFFFFF"/>
                          </a:solidFill>
                          <a:latin typeface="+mj-lt"/>
                          <a:ea typeface="Calibri"/>
                          <a:cs typeface="Cambria"/>
                        </a:rPr>
                        <a:t>Acciones</a:t>
                      </a:r>
                      <a:endParaRPr lang="es-CO" sz="1400" dirty="0">
                        <a:latin typeface="+mj-lt"/>
                        <a:ea typeface="Calibri"/>
                        <a:cs typeface="Cambria"/>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00000"/>
                        </a:lnSpc>
                        <a:spcAft>
                          <a:spcPts val="0"/>
                        </a:spcAft>
                      </a:pPr>
                      <a:r>
                        <a:rPr lang="es-ES_tradnl" sz="1400" b="1" dirty="0" smtClean="0">
                          <a:solidFill>
                            <a:srgbClr val="FFFFFF"/>
                          </a:solidFill>
                          <a:latin typeface="+mj-lt"/>
                          <a:ea typeface="Calibri"/>
                          <a:cs typeface="Cambria"/>
                        </a:rPr>
                        <a:t>Actitudes</a:t>
                      </a:r>
                      <a:endParaRPr lang="es-CO" sz="1400" dirty="0">
                        <a:latin typeface="+mj-lt"/>
                        <a:ea typeface="Calibri"/>
                        <a:cs typeface="Cambria"/>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vMerge="1">
                  <a:txBody>
                    <a:bodyPr/>
                    <a:lstStyle/>
                    <a:p>
                      <a:endParaRPr lang="es-ES"/>
                    </a:p>
                  </a:txBody>
                  <a:tcPr/>
                </a:tc>
              </a:tr>
              <a:tr h="9588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400" b="1" i="0" kern="1200" baseline="0" dirty="0" smtClean="0">
                          <a:solidFill>
                            <a:schemeClr val="tx1"/>
                          </a:solidFill>
                          <a:latin typeface="+mj-lt"/>
                          <a:ea typeface="+mn-ea"/>
                          <a:cs typeface="+mn-cs"/>
                        </a:rPr>
                        <a:t>Convivencia y paz </a:t>
                      </a:r>
                      <a:endParaRPr lang="es-CO" sz="1400" b="1" i="0" kern="1200" baseline="0" dirty="0" smtClean="0">
                        <a:solidFill>
                          <a:schemeClr val="tx1"/>
                        </a:solidFill>
                        <a:latin typeface="+mj-lt"/>
                        <a:ea typeface="+mn-ea"/>
                        <a:cs typeface="+mn-cs"/>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Empatía frente al maltrato </a:t>
                      </a:r>
                    </a:p>
                  </a:txBody>
                  <a:tcPr marL="9525" marR="9525" marT="9525"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rgbClr val="00642D"/>
                          </a:solidFill>
                          <a:latin typeface="+mj-lt"/>
                          <a:ea typeface="Geneva" charset="-128"/>
                          <a:cs typeface="+mn-cs"/>
                        </a:rPr>
                        <a:t>Roles de la intimidación escolar</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rgbClr val="00642D"/>
                          </a:solidFill>
                          <a:latin typeface="+mj-lt"/>
                          <a:ea typeface="Geneva" charset="-128"/>
                          <a:cs typeface="+mn-cs"/>
                        </a:rPr>
                        <a:t>Tipos de agresión</a:t>
                      </a:r>
                      <a:r>
                        <a:rPr lang="es-CO" sz="1400" kern="1200" dirty="0" smtClean="0">
                          <a:solidFill>
                            <a:schemeClr val="tx1"/>
                          </a:solidFill>
                          <a:latin typeface="+mj-lt"/>
                          <a:ea typeface="Geneva" charset="-128"/>
                          <a:cs typeface="+mn-cs"/>
                        </a:rPr>
                        <a:t> </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Actitudes hacia las justificaciones para el uso de la agresión</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rgbClr val="00642D"/>
                          </a:solidFill>
                          <a:latin typeface="+mj-lt"/>
                          <a:ea typeface="Geneva" charset="-128"/>
                          <a:cs typeface="+mn-cs"/>
                        </a:rPr>
                        <a:t>Percepción de inseguridad en el colegio*</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340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b="1" i="0" kern="1200" baseline="0" dirty="0" smtClean="0">
                          <a:solidFill>
                            <a:schemeClr val="tx1"/>
                          </a:solidFill>
                          <a:latin typeface="+mj-lt"/>
                          <a:ea typeface="+mn-ea"/>
                          <a:cs typeface="+mn-cs"/>
                        </a:rPr>
                        <a:t>Participación y responsabilidad democrática</a:t>
                      </a:r>
                      <a:endParaRPr lang="es-CO" sz="1400" b="1" i="0" kern="1200" baseline="0" dirty="0" smtClean="0">
                        <a:solidFill>
                          <a:schemeClr val="tx1"/>
                        </a:solidFill>
                        <a:latin typeface="+mj-lt"/>
                        <a:ea typeface="+mn-ea"/>
                        <a:cs typeface="+mn-cs"/>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71475"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defRPr/>
                      </a:pPr>
                      <a:endParaRPr lang="es-CO" sz="1400" kern="1200" dirty="0">
                        <a:solidFill>
                          <a:schemeClr val="tx1"/>
                        </a:solidFill>
                        <a:latin typeface="+mj-lt"/>
                        <a:ea typeface="Geneva" charset="-128"/>
                        <a:cs typeface="+mn-cs"/>
                      </a:endParaRPr>
                    </a:p>
                  </a:txBody>
                  <a:tcPr marL="6170" marR="6170" marT="617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71475"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defRPr/>
                      </a:pPr>
                      <a:endParaRPr lang="es-CO" sz="14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Actitudes hacia la corrupción </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Actitudes hacia la amenazas sobre las democracia </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Actitudes hacia el incumplimiento de la ley</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Actitudes hacia el gobierno escolar y la participación estudiantil </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Oportunidades de participación en el colegio </a:t>
                      </a: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0437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400" b="1" i="0" kern="1200" baseline="0" dirty="0" smtClean="0">
                          <a:solidFill>
                            <a:schemeClr val="tx1"/>
                          </a:solidFill>
                          <a:latin typeface="+mj-lt"/>
                          <a:ea typeface="+mn-ea"/>
                          <a:cs typeface="+mn-cs"/>
                        </a:rPr>
                        <a:t>Pluralidad, identidad y valoración de las diferencias</a:t>
                      </a:r>
                      <a:endParaRPr lang="es-CO" sz="1400" b="1" i="0" kern="1200" baseline="0" dirty="0" smtClean="0">
                        <a:solidFill>
                          <a:schemeClr val="tx1"/>
                        </a:solidFill>
                        <a:latin typeface="+mj-lt"/>
                        <a:ea typeface="+mn-ea"/>
                        <a:cs typeface="+mn-cs"/>
                      </a:endParaRPr>
                    </a:p>
                  </a:txBody>
                  <a:tcPr marL="28940" marR="2894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defRPr/>
                      </a:pPr>
                      <a:endParaRPr lang="es-CO" sz="14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285750"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endParaRPr lang="es-CO" sz="14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marL="371475"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defRPr/>
                      </a:pPr>
                      <a:r>
                        <a:rPr lang="es-CO" sz="1400" kern="1200" dirty="0">
                          <a:solidFill>
                            <a:srgbClr val="00642D"/>
                          </a:solidFill>
                          <a:latin typeface="+mj-lt"/>
                          <a:ea typeface="Geneva" charset="-128"/>
                          <a:cs typeface="+mn-cs"/>
                        </a:rPr>
                        <a:t>Actitudes hacia la </a:t>
                      </a:r>
                      <a:r>
                        <a:rPr lang="es-CO" sz="1400" kern="1200" dirty="0" smtClean="0">
                          <a:solidFill>
                            <a:srgbClr val="00642D"/>
                          </a:solidFill>
                          <a:latin typeface="+mj-lt"/>
                          <a:ea typeface="Geneva" charset="-128"/>
                          <a:cs typeface="+mn-cs"/>
                        </a:rPr>
                        <a:t>diversidad* </a:t>
                      </a:r>
                    </a:p>
                    <a:p>
                      <a:pPr marL="371475" marR="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tabLst/>
                        <a:defRPr/>
                      </a:pPr>
                      <a:r>
                        <a:rPr lang="es-CO" sz="1400" kern="1200" dirty="0" smtClean="0">
                          <a:solidFill>
                            <a:schemeClr val="tx1"/>
                          </a:solidFill>
                          <a:latin typeface="+mj-lt"/>
                          <a:ea typeface="Geneva" charset="-128"/>
                          <a:cs typeface="+mn-cs"/>
                        </a:rPr>
                        <a:t>Actitudes hacia los roles de género </a:t>
                      </a:r>
                    </a:p>
                  </a:txBody>
                  <a:tcPr marL="6170" marR="6170" marT="617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285750" indent="-285750" algn="l" defTabSz="457200" rtl="0" eaLnBrk="1" fontAlgn="base" latinLnBrk="0" hangingPunct="1">
                        <a:lnSpc>
                          <a:spcPct val="100000"/>
                        </a:lnSpc>
                        <a:spcBef>
                          <a:spcPts val="0"/>
                        </a:spcBef>
                        <a:spcAft>
                          <a:spcPts val="0"/>
                        </a:spcAft>
                        <a:buClrTx/>
                        <a:buSzPct val="80000"/>
                        <a:buFont typeface="Wingdings" panose="05000000000000000000" pitchFamily="2" charset="2"/>
                        <a:buChar char="§"/>
                        <a:defRPr/>
                      </a:pPr>
                      <a:endParaRPr lang="es-CO" sz="1400" kern="1200" dirty="0" smtClean="0">
                        <a:solidFill>
                          <a:schemeClr val="tx1"/>
                        </a:solidFill>
                        <a:latin typeface="+mj-lt"/>
                        <a:ea typeface="Geneva" charset="-128"/>
                        <a:cs typeface="+mn-cs"/>
                      </a:endParaRPr>
                    </a:p>
                  </a:txBody>
                  <a:tcPr marL="28940" marR="2894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r>
            </a:tbl>
          </a:graphicData>
        </a:graphic>
      </p:graphicFrame>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CO" smtClean="0">
              <a:solidFill>
                <a:prstClr val="black"/>
              </a:solidFill>
              <a:latin typeface="Arial" pitchFamily="34" charset="0"/>
              <a:cs typeface="Arial" pitchFamily="34" charset="0"/>
            </a:endParaRPr>
          </a:p>
        </p:txBody>
      </p:sp>
      <p:sp>
        <p:nvSpPr>
          <p:cNvPr id="7" name="Rectangle 1"/>
          <p:cNvSpPr>
            <a:spLocks noChangeArrowheads="1"/>
          </p:cNvSpPr>
          <p:nvPr/>
        </p:nvSpPr>
        <p:spPr bwMode="auto">
          <a:xfrm>
            <a:off x="467544" y="920914"/>
            <a:ext cx="831929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CO" sz="2000" b="1" dirty="0" smtClean="0">
                <a:solidFill>
                  <a:srgbClr val="002060"/>
                </a:solidFill>
              </a:rPr>
              <a:t>Resultados en la </a:t>
            </a:r>
            <a:r>
              <a:rPr lang="es-CO" sz="2000" b="1" dirty="0">
                <a:solidFill>
                  <a:srgbClr val="002060"/>
                </a:solidFill>
              </a:rPr>
              <a:t>prueba de </a:t>
            </a:r>
            <a:r>
              <a:rPr lang="es-CO" sz="2000" b="1" dirty="0" smtClean="0">
                <a:solidFill>
                  <a:srgbClr val="002060"/>
                </a:solidFill>
              </a:rPr>
              <a:t>Acciones </a:t>
            </a:r>
            <a:r>
              <a:rPr lang="es-CO" sz="2000" b="1" dirty="0">
                <a:solidFill>
                  <a:srgbClr val="002060"/>
                </a:solidFill>
              </a:rPr>
              <a:t>y </a:t>
            </a:r>
            <a:r>
              <a:rPr lang="es-CO" sz="2000" b="1" dirty="0" smtClean="0">
                <a:solidFill>
                  <a:srgbClr val="002060"/>
                </a:solidFill>
              </a:rPr>
              <a:t>Actitudes Ciudadanas que se reportan a nivel de establecimientos educativos en noveno </a:t>
            </a:r>
            <a:r>
              <a:rPr lang="es-CO" sz="2000" b="1" dirty="0">
                <a:solidFill>
                  <a:srgbClr val="002060"/>
                </a:solidFill>
              </a:rPr>
              <a:t>grado</a:t>
            </a:r>
            <a:endParaRPr lang="es-CO" sz="2000" b="1" dirty="0" smtClean="0">
              <a:solidFill>
                <a:srgbClr val="002060"/>
              </a:solidFill>
            </a:endParaRPr>
          </a:p>
        </p:txBody>
      </p:sp>
    </p:spTree>
    <p:extLst>
      <p:ext uri="{BB962C8B-B14F-4D97-AF65-F5344CB8AC3E}">
        <p14:creationId xmlns:p14="http://schemas.microsoft.com/office/powerpoint/2010/main" val="2319748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7" y="2164776"/>
            <a:ext cx="8208912" cy="4000528"/>
          </a:xfrm>
        </p:spPr>
        <p:txBody>
          <a:bodyPr>
            <a:normAutofit/>
          </a:bodyPr>
          <a:lstStyle/>
          <a:p>
            <a:pPr marL="457200" lvl="1" indent="-457200">
              <a:spcBef>
                <a:spcPts val="0"/>
              </a:spcBef>
              <a:buSzPct val="80000"/>
              <a:buFont typeface="Wingdings" panose="05000000000000000000" pitchFamily="2" charset="2"/>
              <a:buChar char="§"/>
              <a:defRPr/>
            </a:pPr>
            <a:r>
              <a:rPr lang="es-CO" sz="2800" dirty="0" smtClean="0"/>
              <a:t>Los resultados de estas pruebas no implican una calificación individual ni un juicio específico sobre los estudiantes.</a:t>
            </a:r>
          </a:p>
          <a:p>
            <a:pPr marL="457200" lvl="1" indent="-457200">
              <a:spcBef>
                <a:spcPts val="0"/>
              </a:spcBef>
              <a:buSzPct val="80000"/>
              <a:buFont typeface="Wingdings" panose="05000000000000000000" pitchFamily="2" charset="2"/>
              <a:buChar char="§"/>
              <a:defRPr/>
            </a:pPr>
            <a:endParaRPr lang="es-CO" sz="2800" dirty="0" smtClean="0"/>
          </a:p>
          <a:p>
            <a:pPr marL="457200" lvl="1" indent="-457200">
              <a:spcBef>
                <a:spcPts val="0"/>
              </a:spcBef>
              <a:buSzPct val="80000"/>
              <a:buFont typeface="Wingdings" panose="05000000000000000000" pitchFamily="2" charset="2"/>
              <a:buChar char="§"/>
              <a:defRPr/>
            </a:pPr>
            <a:r>
              <a:rPr lang="es-CO" sz="2800" dirty="0" smtClean="0"/>
              <a:t>Las pruebas de Acciones y Actitudes Ciudadanas representan las opiniones de los estudiantes sobre diferentes temas relacionados con su papel como ciudadanos dentro y fuera de la escuela.</a:t>
            </a:r>
          </a:p>
          <a:p>
            <a:pPr marL="457200" lvl="1" indent="-457200">
              <a:spcBef>
                <a:spcPts val="0"/>
              </a:spcBef>
              <a:buClr>
                <a:schemeClr val="tx2"/>
              </a:buClr>
              <a:buNone/>
              <a:defRPr/>
            </a:pPr>
            <a:endParaRPr lang="es-CO" sz="2800" dirty="0" smtClean="0"/>
          </a:p>
        </p:txBody>
      </p:sp>
      <p:sp>
        <p:nvSpPr>
          <p:cNvPr id="6" name="1 Título"/>
          <p:cNvSpPr txBox="1">
            <a:spLocks/>
          </p:cNvSpPr>
          <p:nvPr/>
        </p:nvSpPr>
        <p:spPr>
          <a:xfrm>
            <a:off x="500034" y="1000116"/>
            <a:ext cx="7858180" cy="1143000"/>
          </a:xfrm>
          <a:prstGeom prst="rect">
            <a:avLst/>
          </a:prstGeom>
        </p:spPr>
        <p:txBody>
          <a:bodyPr vert="horz" lIns="91440" tIns="45720" rIns="91440" bIns="45720" rtlCol="0" anchor="ctr">
            <a:normAutofit fontScale="97500"/>
          </a:bodyPr>
          <a:lstStyle/>
          <a:p>
            <a:pPr marL="0" lvl="1" algn="r">
              <a:spcBef>
                <a:spcPct val="0"/>
              </a:spcBef>
              <a:defRPr/>
            </a:pPr>
            <a:endParaRPr lang="es-ES" sz="3100" dirty="0">
              <a:solidFill>
                <a:srgbClr val="4F81BD"/>
              </a:solidFill>
            </a:endParaRPr>
          </a:p>
        </p:txBody>
      </p:sp>
      <p:sp>
        <p:nvSpPr>
          <p:cNvPr id="7" name="6 CuadroTexto"/>
          <p:cNvSpPr txBox="1"/>
          <p:nvPr/>
        </p:nvSpPr>
        <p:spPr>
          <a:xfrm>
            <a:off x="683568" y="1044025"/>
            <a:ext cx="8001056" cy="584775"/>
          </a:xfrm>
          <a:prstGeom prst="rect">
            <a:avLst/>
          </a:prstGeom>
          <a:noFill/>
        </p:spPr>
        <p:txBody>
          <a:bodyPr wrap="square" rtlCol="0">
            <a:spAutoFit/>
          </a:bodyPr>
          <a:lstStyle/>
          <a:p>
            <a:pPr algn="ctr"/>
            <a:r>
              <a:rPr lang="es-ES" sz="3200" b="1" dirty="0" smtClean="0">
                <a:solidFill>
                  <a:srgbClr val="002060"/>
                </a:solidFill>
              </a:rPr>
              <a:t>Tengan en cuenta que:</a:t>
            </a:r>
          </a:p>
        </p:txBody>
      </p:sp>
    </p:spTree>
    <p:extLst>
      <p:ext uri="{BB962C8B-B14F-4D97-AF65-F5344CB8AC3E}">
        <p14:creationId xmlns:p14="http://schemas.microsoft.com/office/powerpoint/2010/main" val="40307146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556792"/>
            <a:ext cx="8496944" cy="4608512"/>
          </a:xfrm>
        </p:spPr>
        <p:txBody>
          <a:bodyPr>
            <a:noAutofit/>
          </a:bodyPr>
          <a:lstStyle/>
          <a:p>
            <a:pPr marL="0">
              <a:spcBef>
                <a:spcPts val="0"/>
              </a:spcBef>
              <a:buFontTx/>
              <a:buNone/>
              <a:defRPr/>
            </a:pPr>
            <a:r>
              <a:rPr lang="es-CO" sz="3600" dirty="0" smtClean="0">
                <a:cs typeface="Calibri" pitchFamily="34" charset="0"/>
              </a:rPr>
              <a:t>Los resultados de instituciones educativas y sus sedes, municipios, departamentos y entidades territoriales certificadas en las pruebas de Competencias Ciudadanas pueden consultarse y descargarse en:</a:t>
            </a:r>
          </a:p>
          <a:p>
            <a:pPr marL="0">
              <a:spcBef>
                <a:spcPts val="0"/>
              </a:spcBef>
              <a:buFontTx/>
              <a:buNone/>
              <a:defRPr/>
            </a:pPr>
            <a:endParaRPr lang="es-MX" sz="3600" dirty="0">
              <a:cs typeface="Calibri" pitchFamily="34" charset="0"/>
            </a:endParaRPr>
          </a:p>
          <a:p>
            <a:pPr marL="0">
              <a:spcBef>
                <a:spcPts val="0"/>
              </a:spcBef>
              <a:buFontTx/>
              <a:buNone/>
              <a:defRPr/>
            </a:pPr>
            <a:r>
              <a:rPr lang="es-CO" b="1" dirty="0">
                <a:cs typeface="Calibri" pitchFamily="34" charset="0"/>
              </a:rPr>
              <a:t>http://www.icfesinteractivo.gov.co/ReportesSaber359/</a:t>
            </a:r>
          </a:p>
        </p:txBody>
      </p:sp>
    </p:spTree>
    <p:extLst>
      <p:ext uri="{BB962C8B-B14F-4D97-AF65-F5344CB8AC3E}">
        <p14:creationId xmlns:p14="http://schemas.microsoft.com/office/powerpoint/2010/main" val="53476727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contenido"/>
          <p:cNvSpPr>
            <a:spLocks noGrp="1"/>
          </p:cNvSpPr>
          <p:nvPr>
            <p:ph idx="1"/>
          </p:nvPr>
        </p:nvSpPr>
        <p:spPr>
          <a:xfrm>
            <a:off x="683568" y="2348880"/>
            <a:ext cx="7848872" cy="1584176"/>
          </a:xfrm>
        </p:spPr>
        <p:txBody>
          <a:bodyPr lIns="91435" tIns="45718" rIns="91435" bIns="45718"/>
          <a:lstStyle/>
          <a:p>
            <a:pPr algn="ctr" eaLnBrk="1" hangingPunct="1">
              <a:buFontTx/>
              <a:buNone/>
            </a:pPr>
            <a:r>
              <a:rPr lang="es-CO" sz="4400" b="1" dirty="0" smtClean="0">
                <a:solidFill>
                  <a:srgbClr val="002060"/>
                </a:solidFill>
                <a:ea typeface="Calibri" pitchFamily="34" charset="0"/>
                <a:cs typeface="Calibri" pitchFamily="34" charset="0"/>
              </a:rPr>
              <a:t>Resultados en la prueba de Pensamiento Ciudadano</a:t>
            </a:r>
            <a:endParaRPr lang="es-ES" sz="4400" dirty="0" smtClean="0">
              <a:solidFill>
                <a:srgbClr val="002060"/>
              </a:solidFill>
              <a:ea typeface="Calibri" pitchFamily="34" charset="0"/>
              <a:cs typeface="Calibri" pitchFamily="34" charset="0"/>
            </a:endParaRPr>
          </a:p>
        </p:txBody>
      </p:sp>
    </p:spTree>
    <p:extLst>
      <p:ext uri="{BB962C8B-B14F-4D97-AF65-F5344CB8AC3E}">
        <p14:creationId xmlns:p14="http://schemas.microsoft.com/office/powerpoint/2010/main" val="1787416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extLst>
              <p:ext uri="{D42A27DB-BD31-4B8C-83A1-F6EECF244321}">
                <p14:modId xmlns:p14="http://schemas.microsoft.com/office/powerpoint/2010/main" val="2451705339"/>
              </p:ext>
            </p:extLst>
          </p:nvPr>
        </p:nvGraphicFramePr>
        <p:xfrm>
          <a:off x="467544" y="1548084"/>
          <a:ext cx="8280400" cy="5121276"/>
        </p:xfrm>
        <a:graphic>
          <a:graphicData uri="http://schemas.openxmlformats.org/drawingml/2006/table">
            <a:tbl>
              <a:tblPr/>
              <a:tblGrid>
                <a:gridCol w="1934673"/>
                <a:gridCol w="6345727"/>
              </a:tblGrid>
              <a:tr h="731611">
                <a:tc>
                  <a:txBody>
                    <a:bodyPr/>
                    <a:lstStyle/>
                    <a:p>
                      <a:pPr indent="-226695" algn="ctr">
                        <a:spcBef>
                          <a:spcPts val="0"/>
                        </a:spcBef>
                      </a:pPr>
                      <a:r>
                        <a:rPr lang="es-ES" sz="2000" b="1" dirty="0">
                          <a:solidFill>
                            <a:srgbClr val="FFFFFF"/>
                          </a:solidFill>
                          <a:latin typeface="Calibri"/>
                        </a:rPr>
                        <a:t>Nivel</a:t>
                      </a:r>
                      <a:endParaRPr lang="es-CO" sz="2000" dirty="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pPr indent="-226695" algn="ctr">
                        <a:spcBef>
                          <a:spcPts val="0"/>
                        </a:spcBef>
                      </a:pPr>
                      <a:r>
                        <a:rPr lang="es-ES" sz="2000" b="1" dirty="0">
                          <a:solidFill>
                            <a:srgbClr val="FFFFFF"/>
                          </a:solidFill>
                          <a:latin typeface="Calibri"/>
                        </a:rPr>
                        <a:t>Descripción</a:t>
                      </a:r>
                      <a:endParaRPr lang="es-CO" sz="2000" dirty="0">
                        <a:latin typeface="Calibri"/>
                      </a:endParaRPr>
                    </a:p>
                    <a:p>
                      <a:pPr indent="-226695" algn="ctr">
                        <a:spcBef>
                          <a:spcPts val="0"/>
                        </a:spcBef>
                      </a:pPr>
                      <a:r>
                        <a:rPr lang="es-ES" sz="2000" b="1" dirty="0">
                          <a:solidFill>
                            <a:srgbClr val="FFFFFF"/>
                          </a:solidFill>
                          <a:latin typeface="Calibri"/>
                        </a:rPr>
                        <a:t> </a:t>
                      </a:r>
                      <a:r>
                        <a:rPr lang="es-ES" sz="2000" b="1" i="1" dirty="0">
                          <a:solidFill>
                            <a:srgbClr val="FFFFFF"/>
                          </a:solidFill>
                          <a:latin typeface="Calibri"/>
                        </a:rPr>
                        <a:t>Un estudiante promedio ubicado en este nivel…</a:t>
                      </a:r>
                      <a:endParaRPr lang="es-CO" sz="2000" dirty="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r>
              <a:tr h="1097416">
                <a:tc>
                  <a:txBody>
                    <a:bodyPr/>
                    <a:lstStyle/>
                    <a:p>
                      <a:pPr indent="-226695" algn="ctr">
                        <a:spcBef>
                          <a:spcPts val="0"/>
                        </a:spcBef>
                      </a:pPr>
                      <a:r>
                        <a:rPr lang="es-ES" sz="2000" b="1">
                          <a:latin typeface="Calibri"/>
                        </a:rPr>
                        <a:t>Avanzado</a:t>
                      </a:r>
                      <a:endParaRPr lang="es-CO" sz="200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indent="-226695" algn="l">
                        <a:spcBef>
                          <a:spcPts val="0"/>
                        </a:spcBef>
                      </a:pPr>
                      <a:r>
                        <a:rPr lang="es-ES" sz="2000" dirty="0">
                          <a:latin typeface="Calibri"/>
                        </a:rPr>
                        <a:t>Muestra un desempeño sobresaliente en las competencias esperadas para el área y grado evaluados.</a:t>
                      </a:r>
                      <a:endParaRPr lang="es-CO" sz="2000" dirty="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29027">
                <a:tc>
                  <a:txBody>
                    <a:bodyPr/>
                    <a:lstStyle/>
                    <a:p>
                      <a:pPr indent="-226695" algn="ctr">
                        <a:spcBef>
                          <a:spcPts val="0"/>
                        </a:spcBef>
                      </a:pPr>
                      <a:r>
                        <a:rPr lang="es-ES" sz="2000" b="1" dirty="0">
                          <a:latin typeface="Calibri"/>
                        </a:rPr>
                        <a:t>Satisfactorio</a:t>
                      </a:r>
                      <a:endParaRPr lang="es-CO" sz="2000" dirty="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226695" algn="l">
                        <a:spcBef>
                          <a:spcPts val="0"/>
                        </a:spcBef>
                      </a:pPr>
                      <a:r>
                        <a:rPr lang="es-ES" sz="2000" dirty="0">
                          <a:latin typeface="Calibri"/>
                        </a:rPr>
                        <a:t>Muestra un desempeño adecuado en las competencias exigibles para el área y grado evaluados. Este es el </a:t>
                      </a:r>
                      <a:r>
                        <a:rPr lang="es-ES" sz="2000" b="1" dirty="0">
                          <a:solidFill>
                            <a:srgbClr val="002060"/>
                          </a:solidFill>
                          <a:latin typeface="Calibri"/>
                        </a:rPr>
                        <a:t>nivel esperado</a:t>
                      </a:r>
                      <a:r>
                        <a:rPr lang="es-ES" sz="2000" dirty="0">
                          <a:latin typeface="Calibri"/>
                        </a:rPr>
                        <a:t> que todos o la gran mayoría de los estudiantes deberían alcanzar.</a:t>
                      </a:r>
                      <a:endParaRPr lang="es-CO" sz="2000" dirty="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731611">
                <a:tc>
                  <a:txBody>
                    <a:bodyPr/>
                    <a:lstStyle/>
                    <a:p>
                      <a:pPr indent="-226695" algn="ctr">
                        <a:spcBef>
                          <a:spcPts val="0"/>
                        </a:spcBef>
                      </a:pPr>
                      <a:r>
                        <a:rPr lang="es-ES" sz="2000" b="1">
                          <a:latin typeface="Calibri"/>
                        </a:rPr>
                        <a:t>Mínimo</a:t>
                      </a:r>
                      <a:endParaRPr lang="es-CO" sz="200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indent="-226695" algn="l">
                        <a:spcBef>
                          <a:spcPts val="0"/>
                        </a:spcBef>
                      </a:pPr>
                      <a:r>
                        <a:rPr lang="es-ES" sz="2000" dirty="0">
                          <a:latin typeface="Calibri"/>
                        </a:rPr>
                        <a:t>Supera las preguntas de menor complejidad de la prueba para el área y grado evaluados.</a:t>
                      </a:r>
                      <a:endParaRPr lang="es-CO" sz="2000" dirty="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731611">
                <a:tc>
                  <a:txBody>
                    <a:bodyPr/>
                    <a:lstStyle/>
                    <a:p>
                      <a:pPr indent="-226695" algn="ctr">
                        <a:spcBef>
                          <a:spcPts val="0"/>
                        </a:spcBef>
                      </a:pPr>
                      <a:r>
                        <a:rPr lang="es-ES" sz="2000" b="1">
                          <a:latin typeface="Calibri"/>
                        </a:rPr>
                        <a:t>Insuficiente</a:t>
                      </a:r>
                      <a:endParaRPr lang="es-CO" sz="200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indent="-226695" algn="l">
                        <a:spcBef>
                          <a:spcPts val="0"/>
                        </a:spcBef>
                      </a:pPr>
                      <a:r>
                        <a:rPr lang="es-ES" sz="2000" dirty="0">
                          <a:latin typeface="Calibri"/>
                        </a:rPr>
                        <a:t>No supera las preguntas de menor complejidad de la prueba.</a:t>
                      </a:r>
                      <a:endParaRPr lang="es-CO" sz="2000" dirty="0">
                        <a:latin typeface="Calibri"/>
                      </a:endParaRPr>
                    </a:p>
                  </a:txBody>
                  <a:tcPr marL="68576" marR="6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2" name="Rectángulo 1"/>
          <p:cNvSpPr/>
          <p:nvPr/>
        </p:nvSpPr>
        <p:spPr>
          <a:xfrm>
            <a:off x="827584" y="836712"/>
            <a:ext cx="7629333" cy="523220"/>
          </a:xfrm>
          <a:prstGeom prst="rect">
            <a:avLst/>
          </a:prstGeom>
        </p:spPr>
        <p:txBody>
          <a:bodyPr wrap="none">
            <a:spAutoFit/>
          </a:bodyPr>
          <a:lstStyle/>
          <a:p>
            <a:pPr indent="-342900" algn="ctr">
              <a:spcBef>
                <a:spcPct val="0"/>
              </a:spcBef>
              <a:buSzPct val="80000"/>
              <a:defRPr/>
            </a:pPr>
            <a:r>
              <a:rPr lang="es-CO" sz="2800" b="1" dirty="0" smtClean="0">
                <a:solidFill>
                  <a:srgbClr val="002060"/>
                </a:solidFill>
                <a:cs typeface="Calibri" pitchFamily="34" charset="0"/>
              </a:rPr>
              <a:t>Descripción genérica de los niveles de desempeño</a:t>
            </a:r>
            <a:endParaRPr lang="es-CO" sz="2800" b="1" dirty="0">
              <a:solidFill>
                <a:srgbClr val="002060"/>
              </a:solidFill>
              <a:cs typeface="Calibri" pitchFamily="34" charset="0"/>
            </a:endParaRPr>
          </a:p>
        </p:txBody>
      </p:sp>
    </p:spTree>
    <p:extLst>
      <p:ext uri="{BB962C8B-B14F-4D97-AF65-F5344CB8AC3E}">
        <p14:creationId xmlns:p14="http://schemas.microsoft.com/office/powerpoint/2010/main" val="54198398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a:spLocks noChangeArrowheads="1"/>
          </p:cNvSpPr>
          <p:nvPr/>
        </p:nvSpPr>
        <p:spPr bwMode="auto">
          <a:xfrm>
            <a:off x="4067944" y="878419"/>
            <a:ext cx="5286375" cy="584771"/>
          </a:xfrm>
          <a:prstGeom prst="rect">
            <a:avLst/>
          </a:prstGeom>
          <a:noFill/>
          <a:ln w="9525">
            <a:noFill/>
            <a:miter lim="800000"/>
            <a:headEnd/>
            <a:tailEnd/>
          </a:ln>
        </p:spPr>
        <p:txBody>
          <a:bodyPr lIns="91435" tIns="45718" rIns="91435" bIns="45718">
            <a:spAutoFit/>
          </a:bodyPr>
          <a:lstStyle/>
          <a:p>
            <a:pPr indent="-342900" algn="ctr">
              <a:spcBef>
                <a:spcPct val="0"/>
              </a:spcBef>
              <a:buSzPct val="80000"/>
              <a:defRPr/>
            </a:pPr>
            <a:r>
              <a:rPr lang="es-CO" sz="3200" b="1" dirty="0" smtClean="0">
                <a:solidFill>
                  <a:srgbClr val="002060"/>
                </a:solidFill>
                <a:cs typeface="Calibri" pitchFamily="34" charset="0"/>
              </a:rPr>
              <a:t>Quinto grado</a:t>
            </a:r>
          </a:p>
        </p:txBody>
      </p:sp>
      <p:sp>
        <p:nvSpPr>
          <p:cNvPr id="3" name="CuadroTexto 2"/>
          <p:cNvSpPr txBox="1"/>
          <p:nvPr/>
        </p:nvSpPr>
        <p:spPr>
          <a:xfrm>
            <a:off x="323528" y="908720"/>
            <a:ext cx="3888432" cy="5693866"/>
          </a:xfrm>
          <a:prstGeom prst="rect">
            <a:avLst/>
          </a:prstGeom>
          <a:noFill/>
          <a:ln w="28575">
            <a:solidFill>
              <a:schemeClr val="tx2">
                <a:lumMod val="60000"/>
                <a:lumOff val="40000"/>
              </a:schemeClr>
            </a:solidFill>
          </a:ln>
        </p:spPr>
        <p:txBody>
          <a:bodyPr wrap="square" rtlCol="0">
            <a:spAutoFit/>
          </a:bodyPr>
          <a:lstStyle/>
          <a:p>
            <a:r>
              <a:rPr lang="es-MX" dirty="0" smtClean="0">
                <a:solidFill>
                  <a:prstClr val="black"/>
                </a:solidFill>
              </a:rPr>
              <a:t>El 35%</a:t>
            </a:r>
            <a:r>
              <a:rPr lang="es-MX" dirty="0" smtClean="0">
                <a:solidFill>
                  <a:srgbClr val="C00000"/>
                </a:solidFill>
              </a:rPr>
              <a:t> </a:t>
            </a:r>
            <a:r>
              <a:rPr lang="es-MX" dirty="0" smtClean="0">
                <a:solidFill>
                  <a:prstClr val="black"/>
                </a:solidFill>
              </a:rPr>
              <a:t>de los estudiantes se ubicó en los niveles </a:t>
            </a:r>
            <a:r>
              <a:rPr lang="es-MX" b="1" dirty="0" smtClean="0">
                <a:solidFill>
                  <a:prstClr val="black"/>
                </a:solidFill>
              </a:rPr>
              <a:t>satisfactorio</a:t>
            </a:r>
            <a:r>
              <a:rPr lang="es-MX" dirty="0" smtClean="0">
                <a:solidFill>
                  <a:prstClr val="black"/>
                </a:solidFill>
              </a:rPr>
              <a:t> y </a:t>
            </a:r>
            <a:r>
              <a:rPr lang="es-MX" b="1" dirty="0" smtClean="0">
                <a:solidFill>
                  <a:prstClr val="black"/>
                </a:solidFill>
              </a:rPr>
              <a:t>avanzado</a:t>
            </a:r>
            <a:r>
              <a:rPr lang="es-MX" dirty="0" smtClean="0">
                <a:solidFill>
                  <a:prstClr val="black"/>
                </a:solidFill>
              </a:rPr>
              <a:t>. Ellos:</a:t>
            </a:r>
          </a:p>
          <a:p>
            <a:endParaRPr lang="es-MX" sz="1000" dirty="0" smtClean="0">
              <a:solidFill>
                <a:prstClr val="black"/>
              </a:solidFill>
            </a:endParaRPr>
          </a:p>
          <a:p>
            <a:pPr marL="342900" indent="-342900">
              <a:buSzPct val="80000"/>
              <a:buFont typeface="Wingdings" panose="05000000000000000000" pitchFamily="2" charset="2"/>
              <a:buChar char="§"/>
            </a:pPr>
            <a:r>
              <a:rPr lang="es-CO" dirty="0" smtClean="0">
                <a:solidFill>
                  <a:prstClr val="black"/>
                </a:solidFill>
              </a:rPr>
              <a:t>Reconocen </a:t>
            </a:r>
            <a:r>
              <a:rPr lang="es-CO" dirty="0">
                <a:solidFill>
                  <a:prstClr val="black"/>
                </a:solidFill>
              </a:rPr>
              <a:t>la pertinencia y la solidez de </a:t>
            </a:r>
            <a:r>
              <a:rPr lang="es-CO" dirty="0" smtClean="0">
                <a:solidFill>
                  <a:prstClr val="black"/>
                </a:solidFill>
              </a:rPr>
              <a:t>argumentos y discursos y establecen relaciones entre ellos.</a:t>
            </a:r>
          </a:p>
          <a:p>
            <a:pPr marL="342900" indent="-342900">
              <a:buSzPct val="80000"/>
              <a:buFont typeface="Wingdings" panose="05000000000000000000" pitchFamily="2" charset="2"/>
              <a:buChar char="§"/>
            </a:pPr>
            <a:endParaRPr lang="es-CO" sz="1000" dirty="0" smtClean="0">
              <a:solidFill>
                <a:prstClr val="black"/>
              </a:solidFill>
            </a:endParaRPr>
          </a:p>
          <a:p>
            <a:pPr marL="342900" indent="-342900">
              <a:buSzPct val="80000"/>
              <a:buFont typeface="Wingdings" panose="05000000000000000000" pitchFamily="2" charset="2"/>
              <a:buChar char="§"/>
            </a:pPr>
            <a:r>
              <a:rPr lang="es-CO" dirty="0" smtClean="0">
                <a:solidFill>
                  <a:prstClr val="black"/>
                </a:solidFill>
              </a:rPr>
              <a:t>Conocen </a:t>
            </a:r>
            <a:r>
              <a:rPr lang="es-CO" dirty="0">
                <a:solidFill>
                  <a:prstClr val="black"/>
                </a:solidFill>
              </a:rPr>
              <a:t>los derechos consagrados en la </a:t>
            </a:r>
            <a:r>
              <a:rPr lang="es-CO" dirty="0" smtClean="0">
                <a:solidFill>
                  <a:prstClr val="black"/>
                </a:solidFill>
              </a:rPr>
              <a:t>Constitución, la estructura del Estado, y las funciones y mecanismos de participación.</a:t>
            </a:r>
          </a:p>
          <a:p>
            <a:pPr marL="342900" indent="-342900">
              <a:buSzPct val="80000"/>
              <a:buFont typeface="Wingdings" panose="05000000000000000000" pitchFamily="2" charset="2"/>
              <a:buChar char="§"/>
            </a:pPr>
            <a:endParaRPr lang="es-MX" sz="1000" dirty="0">
              <a:solidFill>
                <a:prstClr val="black"/>
              </a:solidFill>
            </a:endParaRPr>
          </a:p>
          <a:p>
            <a:pPr marL="342900" indent="-342900">
              <a:buSzPct val="80000"/>
              <a:buFont typeface="Wingdings" panose="05000000000000000000" pitchFamily="2" charset="2"/>
              <a:buChar char="§"/>
            </a:pPr>
            <a:r>
              <a:rPr lang="es-MX" dirty="0" smtClean="0">
                <a:solidFill>
                  <a:prstClr val="black"/>
                </a:solidFill>
              </a:rPr>
              <a:t>Establecen relaciones entre diferentes perspectivas en situaciones donde actúan varias personas.</a:t>
            </a:r>
          </a:p>
          <a:p>
            <a:pPr marL="342900" indent="-342900">
              <a:buSzPct val="80000"/>
              <a:buFont typeface="Wingdings" panose="05000000000000000000" pitchFamily="2" charset="2"/>
              <a:buChar char="§"/>
            </a:pPr>
            <a:endParaRPr lang="es-MX" sz="1000" dirty="0">
              <a:solidFill>
                <a:prstClr val="black"/>
              </a:solidFill>
            </a:endParaRPr>
          </a:p>
          <a:p>
            <a:pPr marL="342900" indent="-342900">
              <a:buSzPct val="80000"/>
              <a:buFont typeface="Wingdings" panose="05000000000000000000" pitchFamily="2" charset="2"/>
              <a:buChar char="§"/>
            </a:pPr>
            <a:r>
              <a:rPr lang="es-MX" dirty="0" smtClean="0">
                <a:solidFill>
                  <a:prstClr val="black"/>
                </a:solidFill>
              </a:rPr>
              <a:t>Reconocen </a:t>
            </a:r>
            <a:r>
              <a:rPr lang="es-CO" dirty="0">
                <a:solidFill>
                  <a:prstClr val="black"/>
                </a:solidFill>
              </a:rPr>
              <a:t>el origen, las causas y las consecuencias de un conflicto</a:t>
            </a:r>
            <a:r>
              <a:rPr lang="es-CO" dirty="0" smtClean="0">
                <a:solidFill>
                  <a:prstClr val="black"/>
                </a:solidFill>
              </a:rPr>
              <a:t>, y examinan </a:t>
            </a:r>
            <a:r>
              <a:rPr lang="es-CO" dirty="0">
                <a:solidFill>
                  <a:prstClr val="black"/>
                </a:solidFill>
              </a:rPr>
              <a:t>distintas alternativas de solución y sus consecuencias</a:t>
            </a:r>
            <a:r>
              <a:rPr lang="es-CO" dirty="0" smtClean="0">
                <a:solidFill>
                  <a:prstClr val="black"/>
                </a:solidFill>
              </a:rPr>
              <a:t>.</a:t>
            </a:r>
          </a:p>
        </p:txBody>
      </p:sp>
      <p:graphicFrame>
        <p:nvGraphicFramePr>
          <p:cNvPr id="5" name="Gráfico 4"/>
          <p:cNvGraphicFramePr>
            <a:graphicFrameLocks/>
          </p:cNvGraphicFramePr>
          <p:nvPr>
            <p:extLst/>
          </p:nvPr>
        </p:nvGraphicFramePr>
        <p:xfrm>
          <a:off x="4355976" y="1772816"/>
          <a:ext cx="4561880" cy="3312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26045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4589" y="1628800"/>
            <a:ext cx="7909859" cy="4896544"/>
          </a:xfrm>
        </p:spPr>
        <p:txBody>
          <a:bodyPr>
            <a:noAutofit/>
          </a:bodyPr>
          <a:lstStyle/>
          <a:p>
            <a:pPr>
              <a:spcBef>
                <a:spcPts val="0"/>
              </a:spcBef>
            </a:pPr>
            <a:r>
              <a:rPr lang="es-CO" dirty="0"/>
              <a:t>En 41 </a:t>
            </a:r>
            <a:r>
              <a:rPr lang="es-CO" dirty="0" smtClean="0"/>
              <a:t>de las 94 entidades </a:t>
            </a:r>
            <a:r>
              <a:rPr lang="es-CO" dirty="0"/>
              <a:t>territoriales </a:t>
            </a:r>
            <a:r>
              <a:rPr lang="es-CO" dirty="0" smtClean="0"/>
              <a:t>certificadas más </a:t>
            </a:r>
            <a:r>
              <a:rPr lang="es-CO" dirty="0"/>
              <a:t>del 30% de </a:t>
            </a:r>
            <a:r>
              <a:rPr lang="es-CO" dirty="0" smtClean="0"/>
              <a:t>estudiantes se ubicó en </a:t>
            </a:r>
            <a:r>
              <a:rPr lang="es-CO" dirty="0"/>
              <a:t>el nivel insuficiente</a:t>
            </a:r>
            <a:r>
              <a:rPr lang="es-CO" dirty="0" smtClean="0"/>
              <a:t>.</a:t>
            </a:r>
          </a:p>
          <a:p>
            <a:pPr marL="0" indent="0">
              <a:spcBef>
                <a:spcPts val="0"/>
              </a:spcBef>
              <a:buNone/>
            </a:pPr>
            <a:endParaRPr lang="es-CO" sz="1800" dirty="0"/>
          </a:p>
          <a:p>
            <a:pPr>
              <a:spcBef>
                <a:spcPts val="0"/>
              </a:spcBef>
            </a:pPr>
            <a:r>
              <a:rPr lang="es-CO" dirty="0" smtClean="0"/>
              <a:t>En </a:t>
            </a:r>
            <a:r>
              <a:rPr lang="es-CO" dirty="0"/>
              <a:t>general, todas las entidades territoriales tienen un porcentaje considerable de estudiantes ubicados en el nivel </a:t>
            </a:r>
            <a:r>
              <a:rPr lang="es-CO" dirty="0" smtClean="0"/>
              <a:t>mínimo.</a:t>
            </a:r>
          </a:p>
          <a:p>
            <a:pPr>
              <a:spcBef>
                <a:spcPts val="0"/>
              </a:spcBef>
            </a:pPr>
            <a:endParaRPr lang="es-CO" sz="1800" dirty="0"/>
          </a:p>
          <a:p>
            <a:pPr>
              <a:spcBef>
                <a:spcPts val="0"/>
              </a:spcBef>
            </a:pPr>
            <a:r>
              <a:rPr lang="es-CO" dirty="0" smtClean="0"/>
              <a:t>En </a:t>
            </a:r>
            <a:r>
              <a:rPr lang="es-CO" dirty="0"/>
              <a:t>ninguna de las entidades territoriales el porcentaje de estudiantes que alcanzan el nivel satisfactorio supera el 40</a:t>
            </a:r>
            <a:r>
              <a:rPr lang="es-CO" dirty="0" smtClean="0"/>
              <a:t>%.</a:t>
            </a:r>
            <a:endParaRPr lang="es-CO" dirty="0"/>
          </a:p>
        </p:txBody>
      </p:sp>
      <p:sp>
        <p:nvSpPr>
          <p:cNvPr id="6" name="1 Título"/>
          <p:cNvSpPr txBox="1">
            <a:spLocks/>
          </p:cNvSpPr>
          <p:nvPr/>
        </p:nvSpPr>
        <p:spPr>
          <a:xfrm>
            <a:off x="500034" y="1000116"/>
            <a:ext cx="7858180" cy="1143000"/>
          </a:xfrm>
          <a:prstGeom prst="rect">
            <a:avLst/>
          </a:prstGeom>
        </p:spPr>
        <p:txBody>
          <a:bodyPr vert="horz" lIns="91440" tIns="45720" rIns="91440" bIns="45720" rtlCol="0" anchor="ctr">
            <a:normAutofit fontScale="97500"/>
          </a:bodyPr>
          <a:lstStyle/>
          <a:p>
            <a:pPr marL="0" lvl="1" algn="r">
              <a:spcBef>
                <a:spcPct val="0"/>
              </a:spcBef>
              <a:defRPr/>
            </a:pPr>
            <a:endParaRPr lang="es-ES" sz="3100" dirty="0">
              <a:solidFill>
                <a:srgbClr val="4F81BD"/>
              </a:solidFill>
            </a:endParaRPr>
          </a:p>
        </p:txBody>
      </p:sp>
      <p:sp>
        <p:nvSpPr>
          <p:cNvPr id="7" name="6 CuadroTexto"/>
          <p:cNvSpPr txBox="1"/>
          <p:nvPr/>
        </p:nvSpPr>
        <p:spPr>
          <a:xfrm>
            <a:off x="563874" y="900009"/>
            <a:ext cx="8328606" cy="584775"/>
          </a:xfrm>
          <a:prstGeom prst="rect">
            <a:avLst/>
          </a:prstGeom>
          <a:noFill/>
        </p:spPr>
        <p:txBody>
          <a:bodyPr wrap="square" rtlCol="0">
            <a:spAutoFit/>
          </a:bodyPr>
          <a:lstStyle/>
          <a:p>
            <a:pPr algn="ctr"/>
            <a:r>
              <a:rPr lang="es-ES" sz="3200" b="1" dirty="0" smtClean="0">
                <a:solidFill>
                  <a:srgbClr val="002060"/>
                </a:solidFill>
              </a:rPr>
              <a:t>Quinto grado</a:t>
            </a:r>
          </a:p>
        </p:txBody>
      </p:sp>
    </p:spTree>
    <p:extLst>
      <p:ext uri="{BB962C8B-B14F-4D97-AF65-F5344CB8AC3E}">
        <p14:creationId xmlns:p14="http://schemas.microsoft.com/office/powerpoint/2010/main" val="16217715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CuadroTexto"/>
          <p:cNvSpPr txBox="1">
            <a:spLocks noChangeArrowheads="1"/>
          </p:cNvSpPr>
          <p:nvPr/>
        </p:nvSpPr>
        <p:spPr bwMode="auto">
          <a:xfrm>
            <a:off x="4139952" y="908720"/>
            <a:ext cx="5286375" cy="584771"/>
          </a:xfrm>
          <a:prstGeom prst="rect">
            <a:avLst/>
          </a:prstGeom>
          <a:noFill/>
          <a:ln w="9525">
            <a:noFill/>
            <a:miter lim="800000"/>
            <a:headEnd/>
            <a:tailEnd/>
          </a:ln>
        </p:spPr>
        <p:txBody>
          <a:bodyPr lIns="91435" tIns="45718" rIns="91435" bIns="45718">
            <a:spAutoFit/>
          </a:bodyPr>
          <a:lstStyle/>
          <a:p>
            <a:pPr indent="-342900" algn="ctr">
              <a:spcBef>
                <a:spcPct val="0"/>
              </a:spcBef>
              <a:buSzPct val="80000"/>
              <a:defRPr/>
            </a:pPr>
            <a:r>
              <a:rPr lang="es-CO" sz="3200" b="1" dirty="0" smtClean="0">
                <a:solidFill>
                  <a:srgbClr val="002060"/>
                </a:solidFill>
                <a:cs typeface="Calibri" pitchFamily="34" charset="0"/>
              </a:rPr>
              <a:t>Noveno grado</a:t>
            </a:r>
          </a:p>
        </p:txBody>
      </p:sp>
      <p:sp>
        <p:nvSpPr>
          <p:cNvPr id="3" name="CuadroTexto 2"/>
          <p:cNvSpPr txBox="1"/>
          <p:nvPr/>
        </p:nvSpPr>
        <p:spPr>
          <a:xfrm>
            <a:off x="467544" y="908720"/>
            <a:ext cx="4032448" cy="5855449"/>
          </a:xfrm>
          <a:prstGeom prst="rect">
            <a:avLst/>
          </a:prstGeom>
          <a:noFill/>
          <a:ln w="28575">
            <a:solidFill>
              <a:schemeClr val="tx2">
                <a:lumMod val="60000"/>
                <a:lumOff val="40000"/>
              </a:schemeClr>
            </a:solidFill>
          </a:ln>
        </p:spPr>
        <p:txBody>
          <a:bodyPr wrap="square" rtlCol="0">
            <a:spAutoFit/>
          </a:bodyPr>
          <a:lstStyle/>
          <a:p>
            <a:r>
              <a:rPr lang="es-MX" dirty="0" smtClean="0">
                <a:solidFill>
                  <a:prstClr val="black"/>
                </a:solidFill>
              </a:rPr>
              <a:t>El 52% de los estudiantes se ubicó en los niveles </a:t>
            </a:r>
            <a:r>
              <a:rPr lang="es-MX" b="1" dirty="0" smtClean="0">
                <a:solidFill>
                  <a:prstClr val="black"/>
                </a:solidFill>
              </a:rPr>
              <a:t>satisfactorio</a:t>
            </a:r>
            <a:r>
              <a:rPr lang="es-MX" dirty="0" smtClean="0">
                <a:solidFill>
                  <a:prstClr val="black"/>
                </a:solidFill>
              </a:rPr>
              <a:t> y </a:t>
            </a:r>
            <a:r>
              <a:rPr lang="es-MX" b="1" dirty="0" smtClean="0">
                <a:solidFill>
                  <a:prstClr val="black"/>
                </a:solidFill>
              </a:rPr>
              <a:t>avanzado</a:t>
            </a:r>
            <a:r>
              <a:rPr lang="es-MX" dirty="0" smtClean="0">
                <a:solidFill>
                  <a:prstClr val="black"/>
                </a:solidFill>
              </a:rPr>
              <a:t>. Ellos:</a:t>
            </a:r>
          </a:p>
          <a:p>
            <a:endParaRPr lang="es-MX" sz="1000" dirty="0" smtClean="0">
              <a:solidFill>
                <a:prstClr val="black"/>
              </a:solidFill>
            </a:endParaRPr>
          </a:p>
          <a:p>
            <a:pPr marL="342900" indent="-342900">
              <a:buSzPct val="80000"/>
              <a:buFont typeface="Wingdings" panose="05000000000000000000" pitchFamily="2" charset="2"/>
              <a:buChar char="§"/>
            </a:pPr>
            <a:r>
              <a:rPr lang="es-MX" dirty="0" smtClean="0">
                <a:solidFill>
                  <a:prstClr val="black"/>
                </a:solidFill>
              </a:rPr>
              <a:t>Reconocen a los estudiantes como miembros activos de la sociedad.</a:t>
            </a:r>
          </a:p>
          <a:p>
            <a:pPr marL="342900" indent="-342900">
              <a:buSzPct val="80000"/>
              <a:buFont typeface="Wingdings" panose="05000000000000000000" pitchFamily="2" charset="2"/>
              <a:buChar char="§"/>
            </a:pPr>
            <a:endParaRPr lang="es-MX" sz="1000" dirty="0">
              <a:solidFill>
                <a:prstClr val="black"/>
              </a:solidFill>
            </a:endParaRPr>
          </a:p>
          <a:p>
            <a:pPr marL="342900" indent="-342900">
              <a:buSzPct val="80000"/>
              <a:buFont typeface="Wingdings" panose="05000000000000000000" pitchFamily="2" charset="2"/>
              <a:buChar char="§"/>
            </a:pPr>
            <a:r>
              <a:rPr lang="es-MX" dirty="0" smtClean="0">
                <a:solidFill>
                  <a:prstClr val="black"/>
                </a:solidFill>
              </a:rPr>
              <a:t>Identifican mecanismos para la resolución de conflictos en diversas situaciones.</a:t>
            </a:r>
          </a:p>
          <a:p>
            <a:pPr marL="342900" indent="-342900">
              <a:buSzPct val="80000"/>
              <a:buFont typeface="Wingdings" panose="05000000000000000000" pitchFamily="2" charset="2"/>
              <a:buChar char="§"/>
            </a:pPr>
            <a:endParaRPr lang="es-MX" sz="1000" dirty="0">
              <a:solidFill>
                <a:prstClr val="black"/>
              </a:solidFill>
            </a:endParaRPr>
          </a:p>
          <a:p>
            <a:pPr marL="342900" indent="-342900">
              <a:buSzPct val="80000"/>
              <a:buFont typeface="Wingdings" panose="05000000000000000000" pitchFamily="2" charset="2"/>
              <a:buChar char="§"/>
            </a:pPr>
            <a:r>
              <a:rPr lang="es-MX" dirty="0" smtClean="0">
                <a:solidFill>
                  <a:prstClr val="black"/>
                </a:solidFill>
              </a:rPr>
              <a:t>Reconocen el ordenamiento y funcionamiento de las instituciones y estamentos del Estado, según la Constitución.</a:t>
            </a:r>
          </a:p>
          <a:p>
            <a:pPr marL="342900" indent="-342900">
              <a:buSzPct val="80000"/>
              <a:buFont typeface="Wingdings" panose="05000000000000000000" pitchFamily="2" charset="2"/>
              <a:buChar char="§"/>
            </a:pPr>
            <a:endParaRPr lang="es-MX" sz="1000" dirty="0">
              <a:solidFill>
                <a:prstClr val="black"/>
              </a:solidFill>
            </a:endParaRPr>
          </a:p>
          <a:p>
            <a:pPr marL="342900" indent="-342900">
              <a:buSzPct val="80000"/>
              <a:buFont typeface="Wingdings" panose="05000000000000000000" pitchFamily="2" charset="2"/>
              <a:buChar char="§"/>
            </a:pPr>
            <a:r>
              <a:rPr lang="es-MX" dirty="0" smtClean="0">
                <a:solidFill>
                  <a:prstClr val="black"/>
                </a:solidFill>
              </a:rPr>
              <a:t>Reflexionan sobre los mecanismos de participación ciudadana establecidos en las normas.</a:t>
            </a:r>
          </a:p>
          <a:p>
            <a:pPr marL="342900" indent="-342900">
              <a:buSzPct val="80000"/>
              <a:buFont typeface="Wingdings" panose="05000000000000000000" pitchFamily="2" charset="2"/>
              <a:buChar char="§"/>
            </a:pPr>
            <a:endParaRPr lang="es-MX" sz="1000" dirty="0">
              <a:solidFill>
                <a:prstClr val="black"/>
              </a:solidFill>
            </a:endParaRPr>
          </a:p>
          <a:p>
            <a:pPr marL="342900" indent="-342900">
              <a:buSzPct val="80000"/>
              <a:buFont typeface="Wingdings" panose="05000000000000000000" pitchFamily="2" charset="2"/>
              <a:buChar char="§"/>
            </a:pPr>
            <a:r>
              <a:rPr lang="es-MX" dirty="0" smtClean="0">
                <a:solidFill>
                  <a:prstClr val="black"/>
                </a:solidFill>
              </a:rPr>
              <a:t>Analizan críticamente diversos puntos de vista, y situaciones que exijan el reconocimiento de las diferencias.</a:t>
            </a:r>
            <a:endParaRPr lang="es-MX" dirty="0">
              <a:solidFill>
                <a:prstClr val="black"/>
              </a:solidFill>
            </a:endParaRPr>
          </a:p>
        </p:txBody>
      </p:sp>
      <p:graphicFrame>
        <p:nvGraphicFramePr>
          <p:cNvPr id="5" name="Gráfico 4"/>
          <p:cNvGraphicFramePr>
            <a:graphicFrameLocks/>
          </p:cNvGraphicFramePr>
          <p:nvPr>
            <p:extLst/>
          </p:nvPr>
        </p:nvGraphicFramePr>
        <p:xfrm>
          <a:off x="4678770" y="1916832"/>
          <a:ext cx="4208737" cy="33123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64620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a:spLocks noChangeArrowheads="1"/>
          </p:cNvSpPr>
          <p:nvPr/>
        </p:nvSpPr>
        <p:spPr bwMode="auto">
          <a:xfrm>
            <a:off x="251520" y="941823"/>
            <a:ext cx="8640960" cy="830993"/>
          </a:xfrm>
          <a:prstGeom prst="rect">
            <a:avLst/>
          </a:prstGeom>
          <a:noFill/>
          <a:ln w="9525">
            <a:noFill/>
            <a:miter lim="800000"/>
            <a:headEnd/>
            <a:tailEnd/>
          </a:ln>
        </p:spPr>
        <p:txBody>
          <a:bodyPr wrap="square" lIns="91435" tIns="45718" rIns="91435" bIns="45718">
            <a:spAutoFit/>
          </a:bodyPr>
          <a:lstStyle/>
          <a:p>
            <a:pPr indent="-342900" algn="ctr">
              <a:spcBef>
                <a:spcPct val="0"/>
              </a:spcBef>
              <a:buSzPct val="80000"/>
              <a:defRPr/>
            </a:pPr>
            <a:r>
              <a:rPr lang="es-CO" sz="2400" b="1" dirty="0" smtClean="0">
                <a:solidFill>
                  <a:srgbClr val="002060"/>
                </a:solidFill>
                <a:cs typeface="Calibri" pitchFamily="34" charset="0"/>
              </a:rPr>
              <a:t>Distribución por niveles de desempeño en la prueba de </a:t>
            </a:r>
            <a:r>
              <a:rPr lang="es-CO" sz="2400" b="1" u="sng" dirty="0">
                <a:solidFill>
                  <a:srgbClr val="002060"/>
                </a:solidFill>
                <a:cs typeface="Calibri" pitchFamily="34" charset="0"/>
              </a:rPr>
              <a:t>P</a:t>
            </a:r>
            <a:r>
              <a:rPr lang="es-CO" sz="2400" b="1" u="sng" dirty="0" smtClean="0">
                <a:solidFill>
                  <a:srgbClr val="002060"/>
                </a:solidFill>
                <a:cs typeface="Calibri" pitchFamily="34" charset="0"/>
              </a:rPr>
              <a:t>ensamiento Ciudadano</a:t>
            </a:r>
            <a:r>
              <a:rPr lang="es-CO" sz="2400" b="1" dirty="0" smtClean="0">
                <a:solidFill>
                  <a:srgbClr val="002060"/>
                </a:solidFill>
                <a:cs typeface="Calibri" pitchFamily="34" charset="0"/>
              </a:rPr>
              <a:t>, 5° grado</a:t>
            </a:r>
          </a:p>
        </p:txBody>
      </p:sp>
      <p:graphicFrame>
        <p:nvGraphicFramePr>
          <p:cNvPr id="5" name="9 Gráfico"/>
          <p:cNvGraphicFramePr>
            <a:graphicFrameLocks/>
          </p:cNvGraphicFramePr>
          <p:nvPr>
            <p:extLst/>
          </p:nvPr>
        </p:nvGraphicFramePr>
        <p:xfrm>
          <a:off x="827584" y="1595697"/>
          <a:ext cx="7632848" cy="4929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8143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a:spLocks noChangeArrowheads="1"/>
          </p:cNvSpPr>
          <p:nvPr/>
        </p:nvSpPr>
        <p:spPr bwMode="auto">
          <a:xfrm>
            <a:off x="251520" y="1052736"/>
            <a:ext cx="8640960" cy="830993"/>
          </a:xfrm>
          <a:prstGeom prst="rect">
            <a:avLst/>
          </a:prstGeom>
          <a:noFill/>
          <a:ln w="9525">
            <a:noFill/>
            <a:miter lim="800000"/>
            <a:headEnd/>
            <a:tailEnd/>
          </a:ln>
        </p:spPr>
        <p:txBody>
          <a:bodyPr wrap="square" lIns="91435" tIns="45718" rIns="91435" bIns="45718">
            <a:spAutoFit/>
          </a:bodyPr>
          <a:lstStyle/>
          <a:p>
            <a:pPr indent="-342900" algn="ctr">
              <a:spcBef>
                <a:spcPct val="0"/>
              </a:spcBef>
              <a:buSzPct val="80000"/>
              <a:defRPr/>
            </a:pPr>
            <a:r>
              <a:rPr lang="es-CO" sz="2400" b="1" dirty="0" smtClean="0">
                <a:solidFill>
                  <a:srgbClr val="002060"/>
                </a:solidFill>
                <a:cs typeface="Calibri" pitchFamily="34" charset="0"/>
              </a:rPr>
              <a:t>Distribución por niveles de desempeño en </a:t>
            </a:r>
            <a:r>
              <a:rPr lang="es-CO" sz="2400" b="1" u="sng" dirty="0">
                <a:solidFill>
                  <a:srgbClr val="002060"/>
                </a:solidFill>
                <a:cs typeface="Calibri" pitchFamily="34" charset="0"/>
              </a:rPr>
              <a:t>P</a:t>
            </a:r>
            <a:r>
              <a:rPr lang="es-CO" sz="2400" b="1" u="sng" dirty="0" smtClean="0">
                <a:solidFill>
                  <a:srgbClr val="002060"/>
                </a:solidFill>
                <a:cs typeface="Calibri" pitchFamily="34" charset="0"/>
              </a:rPr>
              <a:t>ensamiento Ciudadano</a:t>
            </a:r>
            <a:r>
              <a:rPr lang="es-CO" sz="2400" b="1" dirty="0" smtClean="0">
                <a:solidFill>
                  <a:srgbClr val="002060"/>
                </a:solidFill>
                <a:cs typeface="Calibri" pitchFamily="34" charset="0"/>
              </a:rPr>
              <a:t>, 9° grado</a:t>
            </a:r>
          </a:p>
        </p:txBody>
      </p:sp>
      <p:graphicFrame>
        <p:nvGraphicFramePr>
          <p:cNvPr id="5" name="10 Gráfico"/>
          <p:cNvGraphicFramePr>
            <a:graphicFrameLocks/>
          </p:cNvGraphicFramePr>
          <p:nvPr>
            <p:extLst/>
          </p:nvPr>
        </p:nvGraphicFramePr>
        <p:xfrm>
          <a:off x="971600" y="1628800"/>
          <a:ext cx="7488832"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6049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2771775" y="260350"/>
            <a:ext cx="619283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r>
              <a:rPr lang="es-CO" sz="3200" dirty="0" smtClean="0">
                <a:solidFill>
                  <a:srgbClr val="800000"/>
                </a:solidFill>
                <a:cs typeface="Arial" pitchFamily="34" charset="0"/>
              </a:rPr>
              <a:t>Actividad 3</a:t>
            </a:r>
            <a:endParaRPr lang="es-CO" sz="3200" dirty="0">
              <a:solidFill>
                <a:srgbClr val="800000"/>
              </a:solidFill>
              <a:cs typeface="Arial" pitchFamily="34" charset="0"/>
            </a:endParaRPr>
          </a:p>
        </p:txBody>
      </p:sp>
      <p:sp>
        <p:nvSpPr>
          <p:cNvPr id="21507" name="4 CuadroTexto"/>
          <p:cNvSpPr txBox="1">
            <a:spLocks noChangeArrowheads="1"/>
          </p:cNvSpPr>
          <p:nvPr/>
        </p:nvSpPr>
        <p:spPr bwMode="auto">
          <a:xfrm>
            <a:off x="611560" y="1628800"/>
            <a:ext cx="554461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0" fontAlgn="base" hangingPunct="0">
              <a:spcBef>
                <a:spcPct val="0"/>
              </a:spcBef>
              <a:spcAft>
                <a:spcPct val="0"/>
              </a:spcAft>
            </a:pPr>
            <a:r>
              <a:rPr lang="es-CO" dirty="0" smtClean="0">
                <a:solidFill>
                  <a:srgbClr val="800000"/>
                </a:solidFill>
                <a:cs typeface="Arial" pitchFamily="34" charset="0"/>
              </a:rPr>
              <a:t>Presentación Ley 1620 de 2013 y Decreto Reglamentario 1965 de 2013</a:t>
            </a:r>
            <a:endParaRPr lang="es-CO" b="0" dirty="0">
              <a:solidFill>
                <a:prstClr val="black"/>
              </a:solidFill>
            </a:endParaRPr>
          </a:p>
          <a:p>
            <a:pPr algn="just" eaLnBrk="0" fontAlgn="base" hangingPunct="0">
              <a:spcBef>
                <a:spcPct val="0"/>
              </a:spcBef>
              <a:spcAft>
                <a:spcPct val="0"/>
              </a:spcAft>
            </a:pPr>
            <a:endParaRPr lang="es-CO" b="0" u="sng" dirty="0" smtClean="0">
              <a:solidFill>
                <a:prstClr val="black"/>
              </a:solidFill>
            </a:endParaRPr>
          </a:p>
          <a:p>
            <a:pPr algn="just" eaLnBrk="0" fontAlgn="base" hangingPunct="0">
              <a:spcBef>
                <a:spcPct val="0"/>
              </a:spcBef>
              <a:spcAft>
                <a:spcPct val="0"/>
              </a:spcAft>
            </a:pPr>
            <a:r>
              <a:rPr lang="es-CO" b="0" u="sng" dirty="0" smtClean="0">
                <a:solidFill>
                  <a:prstClr val="black"/>
                </a:solidFill>
              </a:rPr>
              <a:t>Objetivo</a:t>
            </a:r>
            <a:r>
              <a:rPr lang="es-CO" b="0" u="sng" dirty="0">
                <a:solidFill>
                  <a:prstClr val="black"/>
                </a:solidFill>
              </a:rPr>
              <a:t>: </a:t>
            </a:r>
            <a:endParaRPr lang="es-CO" b="0" u="sng" dirty="0" smtClean="0">
              <a:solidFill>
                <a:prstClr val="black"/>
              </a:solidFill>
            </a:endParaRPr>
          </a:p>
          <a:p>
            <a:pPr algn="just" eaLnBrk="0" fontAlgn="base" hangingPunct="0">
              <a:spcBef>
                <a:spcPct val="0"/>
              </a:spcBef>
              <a:spcAft>
                <a:spcPct val="0"/>
              </a:spcAft>
            </a:pPr>
            <a:r>
              <a:rPr lang="es-CO" b="0" dirty="0" smtClean="0"/>
              <a:t>Describir el marco normativo general que plantea la Ley de Convivencia Escolar y su Decreto Reglamentario y las herramientas contenidas para fortalecer la convivencia escolar y el ejercicio de los DHSR en el contexto escolar.</a:t>
            </a:r>
            <a:endParaRPr lang="es-CO" b="0" dirty="0">
              <a:solidFill>
                <a:prstClr val="black"/>
              </a:solidFill>
            </a:endParaRPr>
          </a:p>
          <a:p>
            <a:pPr algn="just" eaLnBrk="0" fontAlgn="base" hangingPunct="0">
              <a:spcBef>
                <a:spcPct val="0"/>
              </a:spcBef>
              <a:spcAft>
                <a:spcPct val="0"/>
              </a:spcAft>
            </a:pPr>
            <a:endParaRPr lang="es-CO" b="0" dirty="0">
              <a:solidFill>
                <a:prstClr val="black"/>
              </a:solidFill>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340768"/>
            <a:ext cx="1728192" cy="4265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6022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contenido"/>
          <p:cNvSpPr>
            <a:spLocks noGrp="1"/>
          </p:cNvSpPr>
          <p:nvPr>
            <p:ph idx="1"/>
          </p:nvPr>
        </p:nvSpPr>
        <p:spPr>
          <a:xfrm>
            <a:off x="611560" y="1556792"/>
            <a:ext cx="7848872" cy="4320480"/>
          </a:xfrm>
        </p:spPr>
        <p:txBody>
          <a:bodyPr lIns="91435" tIns="45718" rIns="91435" bIns="45718">
            <a:noAutofit/>
          </a:bodyPr>
          <a:lstStyle/>
          <a:p>
            <a:pPr eaLnBrk="1" hangingPunct="1">
              <a:spcBef>
                <a:spcPts val="0"/>
              </a:spcBef>
              <a:buFont typeface="Wingdings" pitchFamily="2" charset="2"/>
              <a:buChar char="ü"/>
            </a:pPr>
            <a:r>
              <a:rPr lang="es-CO" dirty="0" smtClean="0">
                <a:ea typeface="Calibri" pitchFamily="34" charset="0"/>
                <a:cs typeface="Calibri" pitchFamily="34" charset="0"/>
              </a:rPr>
              <a:t>Los desempeños son superiores en noveno grado.</a:t>
            </a:r>
          </a:p>
          <a:p>
            <a:pPr marL="171450" indent="-514350" eaLnBrk="1" hangingPunct="1">
              <a:spcBef>
                <a:spcPts val="0"/>
              </a:spcBef>
              <a:buFont typeface="Wingdings" pitchFamily="2" charset="2"/>
              <a:buChar char="ü"/>
            </a:pPr>
            <a:endParaRPr lang="es-MX" sz="2400" dirty="0">
              <a:ea typeface="Calibri" pitchFamily="34" charset="0"/>
              <a:cs typeface="Calibri" pitchFamily="34" charset="0"/>
            </a:endParaRPr>
          </a:p>
          <a:p>
            <a:pPr eaLnBrk="1" hangingPunct="1">
              <a:spcBef>
                <a:spcPts val="0"/>
              </a:spcBef>
              <a:buFont typeface="Wingdings" pitchFamily="2" charset="2"/>
              <a:buChar char="ü"/>
            </a:pPr>
            <a:r>
              <a:rPr lang="es-ES" dirty="0" smtClean="0">
                <a:ea typeface="Calibri" pitchFamily="34" charset="0"/>
                <a:cs typeface="Calibri" pitchFamily="34" charset="0"/>
              </a:rPr>
              <a:t>Brechas (en ambos grados):</a:t>
            </a:r>
          </a:p>
          <a:p>
            <a:pPr marL="171450" indent="-514350" eaLnBrk="1" hangingPunct="1">
              <a:spcBef>
                <a:spcPts val="0"/>
              </a:spcBef>
              <a:buFont typeface="Wingdings" pitchFamily="2" charset="2"/>
              <a:buChar char="ü"/>
            </a:pPr>
            <a:endParaRPr lang="es-ES" sz="2800" dirty="0">
              <a:ea typeface="Calibri" pitchFamily="34" charset="0"/>
              <a:cs typeface="Calibri" pitchFamily="34" charset="0"/>
            </a:endParaRPr>
          </a:p>
          <a:p>
            <a:pPr eaLnBrk="1" hangingPunct="1">
              <a:spcBef>
                <a:spcPts val="0"/>
              </a:spcBef>
              <a:buFont typeface="Wingdings" pitchFamily="2" charset="2"/>
              <a:buChar char="ü"/>
            </a:pPr>
            <a:r>
              <a:rPr lang="es-ES" sz="2800" dirty="0" smtClean="0">
                <a:ea typeface="Calibri" pitchFamily="34" charset="0"/>
                <a:cs typeface="Calibri" pitchFamily="34" charset="0"/>
              </a:rPr>
              <a:t>Entre colegios oficiales y privados, a favor de los últimos.</a:t>
            </a:r>
          </a:p>
          <a:p>
            <a:pPr eaLnBrk="1" hangingPunct="1">
              <a:spcBef>
                <a:spcPts val="0"/>
              </a:spcBef>
              <a:buFont typeface="Wingdings" pitchFamily="2" charset="2"/>
              <a:buChar char="ü"/>
            </a:pPr>
            <a:endParaRPr lang="es-ES" dirty="0">
              <a:ea typeface="Calibri" pitchFamily="34" charset="0"/>
              <a:cs typeface="Calibri" pitchFamily="34" charset="0"/>
            </a:endParaRPr>
          </a:p>
          <a:p>
            <a:pPr eaLnBrk="1" hangingPunct="1">
              <a:spcBef>
                <a:spcPts val="0"/>
              </a:spcBef>
              <a:buFont typeface="Wingdings" pitchFamily="2" charset="2"/>
              <a:buChar char="ü"/>
            </a:pPr>
            <a:r>
              <a:rPr lang="es-ES" sz="2800" dirty="0" smtClean="0">
                <a:ea typeface="Calibri" pitchFamily="34" charset="0"/>
                <a:cs typeface="Calibri" pitchFamily="34" charset="0"/>
              </a:rPr>
              <a:t>Entre zonas, a favor de quienes estudian en colegios oficiales urbanos.</a:t>
            </a:r>
          </a:p>
        </p:txBody>
      </p:sp>
    </p:spTree>
    <p:extLst>
      <p:ext uri="{BB962C8B-B14F-4D97-AF65-F5344CB8AC3E}">
        <p14:creationId xmlns:p14="http://schemas.microsoft.com/office/powerpoint/2010/main" val="4488204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contenido"/>
          <p:cNvSpPr>
            <a:spLocks noGrp="1"/>
          </p:cNvSpPr>
          <p:nvPr>
            <p:ph idx="1"/>
          </p:nvPr>
        </p:nvSpPr>
        <p:spPr>
          <a:xfrm>
            <a:off x="683568" y="2132856"/>
            <a:ext cx="7848872" cy="3462338"/>
          </a:xfrm>
        </p:spPr>
        <p:txBody>
          <a:bodyPr lIns="91435" tIns="45718" rIns="91435" bIns="45718"/>
          <a:lstStyle/>
          <a:p>
            <a:pPr algn="ctr" eaLnBrk="1" hangingPunct="1">
              <a:buFontTx/>
              <a:buNone/>
            </a:pPr>
            <a:r>
              <a:rPr lang="es-CO" sz="4400" b="1" dirty="0" smtClean="0">
                <a:solidFill>
                  <a:srgbClr val="002060"/>
                </a:solidFill>
                <a:ea typeface="Calibri" pitchFamily="34" charset="0"/>
                <a:cs typeface="Calibri" pitchFamily="34" charset="0"/>
              </a:rPr>
              <a:t>Resultados en la prueba de Acciones y Actitudes Ciudadanas</a:t>
            </a:r>
            <a:endParaRPr lang="es-ES" sz="4400" dirty="0" smtClean="0">
              <a:solidFill>
                <a:srgbClr val="002060"/>
              </a:solidFill>
              <a:ea typeface="Calibri" pitchFamily="34" charset="0"/>
              <a:cs typeface="Calibri" pitchFamily="34" charset="0"/>
            </a:endParaRPr>
          </a:p>
        </p:txBody>
      </p:sp>
    </p:spTree>
    <p:extLst>
      <p:ext uri="{BB962C8B-B14F-4D97-AF65-F5344CB8AC3E}">
        <p14:creationId xmlns:p14="http://schemas.microsoft.com/office/powerpoint/2010/main" val="784111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contenido"/>
          <p:cNvSpPr>
            <a:spLocks noGrp="1"/>
          </p:cNvSpPr>
          <p:nvPr>
            <p:ph idx="1"/>
          </p:nvPr>
        </p:nvSpPr>
        <p:spPr>
          <a:xfrm>
            <a:off x="683568" y="1844824"/>
            <a:ext cx="7848872" cy="3462338"/>
          </a:xfrm>
        </p:spPr>
        <p:txBody>
          <a:bodyPr lIns="91435" tIns="45718" rIns="91435" bIns="45718">
            <a:normAutofit/>
          </a:bodyPr>
          <a:lstStyle/>
          <a:p>
            <a:pPr algn="ctr" eaLnBrk="1" hangingPunct="1">
              <a:buFontTx/>
              <a:buNone/>
            </a:pPr>
            <a:r>
              <a:rPr lang="es-MX" sz="4400" b="1" dirty="0" smtClean="0">
                <a:solidFill>
                  <a:srgbClr val="002060"/>
                </a:solidFill>
                <a:ea typeface="Calibri" pitchFamily="34" charset="0"/>
                <a:cs typeface="Calibri" pitchFamily="34" charset="0"/>
              </a:rPr>
              <a:t>Resultados</a:t>
            </a:r>
            <a:endParaRPr lang="es-CO" sz="4400" b="1" dirty="0" smtClean="0">
              <a:solidFill>
                <a:srgbClr val="002060"/>
              </a:solidFill>
              <a:ea typeface="Calibri" pitchFamily="34" charset="0"/>
              <a:cs typeface="Calibri" pitchFamily="34" charset="0"/>
            </a:endParaRPr>
          </a:p>
          <a:p>
            <a:pPr algn="ctr" eaLnBrk="1" hangingPunct="1">
              <a:buFontTx/>
              <a:buNone/>
            </a:pPr>
            <a:endParaRPr lang="es-CO" sz="4400" b="1" dirty="0" smtClean="0">
              <a:solidFill>
                <a:srgbClr val="002060"/>
              </a:solidFill>
              <a:ea typeface="Calibri" pitchFamily="34" charset="0"/>
              <a:cs typeface="Calibri" pitchFamily="34" charset="0"/>
            </a:endParaRPr>
          </a:p>
          <a:p>
            <a:pPr algn="ctr" eaLnBrk="1" hangingPunct="1">
              <a:buFontTx/>
              <a:buNone/>
            </a:pPr>
            <a:r>
              <a:rPr lang="es-CO" sz="4400" b="1" dirty="0" smtClean="0">
                <a:solidFill>
                  <a:srgbClr val="002060"/>
                </a:solidFill>
                <a:ea typeface="Calibri" pitchFamily="34" charset="0"/>
                <a:cs typeface="Calibri" pitchFamily="34" charset="0"/>
              </a:rPr>
              <a:t>Ámbito: convivencia y paz</a:t>
            </a:r>
            <a:endParaRPr lang="es-ES" sz="4400" dirty="0" smtClean="0">
              <a:solidFill>
                <a:srgbClr val="002060"/>
              </a:solidFill>
              <a:ea typeface="Calibri" pitchFamily="34" charset="0"/>
              <a:cs typeface="Calibri" pitchFamily="34" charset="0"/>
            </a:endParaRPr>
          </a:p>
        </p:txBody>
      </p:sp>
    </p:spTree>
    <p:extLst>
      <p:ext uri="{BB962C8B-B14F-4D97-AF65-F5344CB8AC3E}">
        <p14:creationId xmlns:p14="http://schemas.microsoft.com/office/powerpoint/2010/main" val="9853811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77250" y="1929021"/>
            <a:ext cx="7778477" cy="4524315"/>
          </a:xfrm>
          <a:prstGeom prst="rect">
            <a:avLst/>
          </a:prstGeom>
        </p:spPr>
        <p:txBody>
          <a:bodyPr wrap="square">
            <a:spAutoFit/>
          </a:bodyPr>
          <a:lstStyle/>
          <a:p>
            <a:r>
              <a:rPr lang="es-CO" sz="2400" dirty="0" smtClean="0">
                <a:solidFill>
                  <a:prstClr val="black"/>
                </a:solidFill>
              </a:rPr>
              <a:t>Esta </a:t>
            </a:r>
            <a:r>
              <a:rPr lang="es-CO" sz="2400" dirty="0">
                <a:solidFill>
                  <a:prstClr val="black"/>
                </a:solidFill>
              </a:rPr>
              <a:t>escala muestra qué tan de acuerdo están los estudiantes con razones y </a:t>
            </a:r>
            <a:r>
              <a:rPr lang="es-CO" sz="2400" dirty="0" smtClean="0">
                <a:solidFill>
                  <a:prstClr val="black"/>
                </a:solidFill>
              </a:rPr>
              <a:t>argumentos que </a:t>
            </a:r>
            <a:r>
              <a:rPr lang="es-CO" sz="2400" dirty="0">
                <a:solidFill>
                  <a:prstClr val="black"/>
                </a:solidFill>
              </a:rPr>
              <a:t>se usan para justificar la agresión en determinados momentos, y se </a:t>
            </a:r>
            <a:r>
              <a:rPr lang="es-CO" sz="2400" dirty="0" smtClean="0">
                <a:solidFill>
                  <a:prstClr val="black"/>
                </a:solidFill>
              </a:rPr>
              <a:t>construyó </a:t>
            </a:r>
            <a:r>
              <a:rPr lang="es-CO" sz="2400" dirty="0">
                <a:solidFill>
                  <a:prstClr val="black"/>
                </a:solidFill>
              </a:rPr>
              <a:t>a partir </a:t>
            </a:r>
            <a:r>
              <a:rPr lang="es-CO" sz="2400" dirty="0" smtClean="0">
                <a:solidFill>
                  <a:prstClr val="black"/>
                </a:solidFill>
              </a:rPr>
              <a:t>del grado </a:t>
            </a:r>
            <a:r>
              <a:rPr lang="es-CO" sz="2400" dirty="0">
                <a:solidFill>
                  <a:prstClr val="black"/>
                </a:solidFill>
              </a:rPr>
              <a:t>de acuerdo de los estudiantes con las siguientes afirmaciones</a:t>
            </a:r>
            <a:r>
              <a:rPr lang="es-CO" sz="2400" dirty="0" smtClean="0">
                <a:solidFill>
                  <a:prstClr val="black"/>
                </a:solidFill>
              </a:rPr>
              <a:t>:</a:t>
            </a:r>
          </a:p>
          <a:p>
            <a:endParaRPr lang="es-CO" sz="2400" dirty="0">
              <a:solidFill>
                <a:prstClr val="black"/>
              </a:solidFill>
            </a:endParaRPr>
          </a:p>
          <a:p>
            <a:pPr marL="285750" indent="-285750">
              <a:buSzPct val="80000"/>
              <a:buFont typeface="Wingdings" panose="05000000000000000000" pitchFamily="2" charset="2"/>
              <a:buChar char="§"/>
            </a:pPr>
            <a:r>
              <a:rPr lang="es-CO" sz="2400" i="1" dirty="0" smtClean="0">
                <a:solidFill>
                  <a:prstClr val="black"/>
                </a:solidFill>
              </a:rPr>
              <a:t>El </a:t>
            </a:r>
            <a:r>
              <a:rPr lang="es-CO" sz="2400" i="1" dirty="0">
                <a:solidFill>
                  <a:prstClr val="black"/>
                </a:solidFill>
              </a:rPr>
              <a:t>que me la hace, me la paga.</a:t>
            </a:r>
          </a:p>
          <a:p>
            <a:pPr marL="285750" indent="-285750">
              <a:buSzPct val="80000"/>
              <a:buFont typeface="Wingdings" panose="05000000000000000000" pitchFamily="2" charset="2"/>
              <a:buChar char="§"/>
            </a:pPr>
            <a:r>
              <a:rPr lang="es-CO" sz="2400" i="1" dirty="0" smtClean="0">
                <a:solidFill>
                  <a:prstClr val="black"/>
                </a:solidFill>
              </a:rPr>
              <a:t>Si </a:t>
            </a:r>
            <a:r>
              <a:rPr lang="es-CO" sz="2400" i="1" dirty="0">
                <a:solidFill>
                  <a:prstClr val="black"/>
                </a:solidFill>
              </a:rPr>
              <a:t>no se puede por las buenas, toca por las malas.</a:t>
            </a:r>
          </a:p>
          <a:p>
            <a:pPr marL="285750" indent="-285750">
              <a:buSzPct val="80000"/>
              <a:buFont typeface="Wingdings" panose="05000000000000000000" pitchFamily="2" charset="2"/>
              <a:buChar char="§"/>
            </a:pPr>
            <a:r>
              <a:rPr lang="es-CO" sz="2400" i="1" dirty="0" smtClean="0">
                <a:solidFill>
                  <a:prstClr val="black"/>
                </a:solidFill>
              </a:rPr>
              <a:t>Hay </a:t>
            </a:r>
            <a:r>
              <a:rPr lang="es-CO" sz="2400" i="1" dirty="0">
                <a:solidFill>
                  <a:prstClr val="black"/>
                </a:solidFill>
              </a:rPr>
              <a:t>que pelear para que la gente no piense que uno es un cobarde.</a:t>
            </a:r>
          </a:p>
          <a:p>
            <a:pPr marL="285750" indent="-285750">
              <a:buSzPct val="80000"/>
              <a:buFont typeface="Wingdings" panose="05000000000000000000" pitchFamily="2" charset="2"/>
              <a:buChar char="§"/>
            </a:pPr>
            <a:r>
              <a:rPr lang="es-CO" sz="2400" i="1" dirty="0" smtClean="0">
                <a:solidFill>
                  <a:prstClr val="black"/>
                </a:solidFill>
              </a:rPr>
              <a:t>La </a:t>
            </a:r>
            <a:r>
              <a:rPr lang="es-CO" sz="2400" i="1" dirty="0">
                <a:solidFill>
                  <a:prstClr val="black"/>
                </a:solidFill>
              </a:rPr>
              <a:t>agresión sirve para conseguir lo que uno </a:t>
            </a:r>
            <a:r>
              <a:rPr lang="es-CO" sz="2400" i="1" dirty="0" smtClean="0">
                <a:solidFill>
                  <a:prstClr val="black"/>
                </a:solidFill>
              </a:rPr>
              <a:t>quiere.</a:t>
            </a:r>
            <a:endParaRPr lang="es-CO" sz="2400" i="1" dirty="0">
              <a:solidFill>
                <a:prstClr val="black"/>
              </a:solidFill>
            </a:endParaRPr>
          </a:p>
          <a:p>
            <a:pPr marL="285750" indent="-285750">
              <a:buSzPct val="80000"/>
              <a:buFont typeface="Wingdings" panose="05000000000000000000" pitchFamily="2" charset="2"/>
              <a:buChar char="§"/>
            </a:pPr>
            <a:r>
              <a:rPr lang="es-CO" sz="2400" i="1" dirty="0" smtClean="0">
                <a:solidFill>
                  <a:prstClr val="black"/>
                </a:solidFill>
              </a:rPr>
              <a:t>La </a:t>
            </a:r>
            <a:r>
              <a:rPr lang="es-CO" sz="2400" i="1" dirty="0">
                <a:solidFill>
                  <a:prstClr val="black"/>
                </a:solidFill>
              </a:rPr>
              <a:t>venganza es dulce</a:t>
            </a:r>
            <a:r>
              <a:rPr lang="es-CO" sz="2400" i="1" dirty="0" smtClean="0">
                <a:solidFill>
                  <a:prstClr val="black"/>
                </a:solidFill>
              </a:rPr>
              <a:t>.</a:t>
            </a:r>
            <a:endParaRPr lang="es-CO" sz="2400" i="1" dirty="0">
              <a:solidFill>
                <a:prstClr val="black"/>
              </a:solidFill>
            </a:endParaRPr>
          </a:p>
        </p:txBody>
      </p:sp>
      <p:sp>
        <p:nvSpPr>
          <p:cNvPr id="3" name="6 CuadroTexto"/>
          <p:cNvSpPr txBox="1"/>
          <p:nvPr/>
        </p:nvSpPr>
        <p:spPr>
          <a:xfrm>
            <a:off x="370266" y="1095127"/>
            <a:ext cx="8392446" cy="461665"/>
          </a:xfrm>
          <a:prstGeom prst="rect">
            <a:avLst/>
          </a:prstGeom>
          <a:noFill/>
        </p:spPr>
        <p:txBody>
          <a:bodyPr wrap="square" rtlCol="0">
            <a:spAutoFit/>
          </a:bodyPr>
          <a:lstStyle/>
          <a:p>
            <a:pPr algn="ctr"/>
            <a:r>
              <a:rPr lang="es-CO" sz="2400" b="1" dirty="0">
                <a:solidFill>
                  <a:srgbClr val="C0504D">
                    <a:lumMod val="75000"/>
                  </a:srgbClr>
                </a:solidFill>
              </a:rPr>
              <a:t>Actitudes hacia las justificaciones para el uso de la agresión</a:t>
            </a:r>
            <a:endParaRPr lang="es-ES" sz="2400" b="1" dirty="0" smtClean="0">
              <a:solidFill>
                <a:srgbClr val="C0504D">
                  <a:lumMod val="75000"/>
                </a:srgbClr>
              </a:solidFill>
            </a:endParaRPr>
          </a:p>
        </p:txBody>
      </p:sp>
    </p:spTree>
    <p:extLst>
      <p:ext uri="{BB962C8B-B14F-4D97-AF65-F5344CB8AC3E}">
        <p14:creationId xmlns:p14="http://schemas.microsoft.com/office/powerpoint/2010/main" val="23794319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1772816"/>
            <a:ext cx="8064896" cy="4896544"/>
          </a:xfrm>
        </p:spPr>
        <p:txBody>
          <a:bodyPr>
            <a:noAutofit/>
          </a:bodyPr>
          <a:lstStyle/>
          <a:p>
            <a:pPr>
              <a:spcBef>
                <a:spcPts val="0"/>
              </a:spcBef>
            </a:pPr>
            <a:r>
              <a:rPr lang="es-CO" sz="2400" dirty="0" smtClean="0"/>
              <a:t>El 92% de los estudiantes de quinto y el 87% de los de noveno se ubican en el nivel de desempeño alto de esta escala:</a:t>
            </a:r>
          </a:p>
          <a:p>
            <a:pPr>
              <a:spcBef>
                <a:spcPts val="0"/>
              </a:spcBef>
            </a:pPr>
            <a:endParaRPr lang="es-CO" sz="1200" dirty="0" smtClean="0"/>
          </a:p>
          <a:p>
            <a:pPr lvl="1">
              <a:spcBef>
                <a:spcPts val="0"/>
              </a:spcBef>
              <a:buSzPct val="80000"/>
              <a:buFont typeface="Wingdings" panose="05000000000000000000" pitchFamily="2" charset="2"/>
              <a:buChar char="§"/>
            </a:pPr>
            <a:r>
              <a:rPr lang="es-CO" sz="2200" dirty="0" smtClean="0"/>
              <a:t>Ellos están en desacuerdo con las justificaciones para el uso de la agresión.</a:t>
            </a:r>
          </a:p>
          <a:p>
            <a:pPr>
              <a:spcBef>
                <a:spcPts val="0"/>
              </a:spcBef>
            </a:pPr>
            <a:endParaRPr lang="es-CO" sz="1200" dirty="0" smtClean="0"/>
          </a:p>
          <a:p>
            <a:pPr>
              <a:spcBef>
                <a:spcPts val="0"/>
              </a:spcBef>
            </a:pPr>
            <a:r>
              <a:rPr lang="es-CO" sz="2400" dirty="0" smtClean="0"/>
              <a:t>En todas las entidades territoriales certificadas más del 80% de los estudiantes se ubicaron en el nivel alto de la escala:</a:t>
            </a:r>
          </a:p>
          <a:p>
            <a:pPr>
              <a:spcBef>
                <a:spcPts val="0"/>
              </a:spcBef>
            </a:pPr>
            <a:endParaRPr lang="es-CO" sz="1200" dirty="0" smtClean="0"/>
          </a:p>
          <a:p>
            <a:pPr lvl="1">
              <a:spcBef>
                <a:spcPts val="0"/>
              </a:spcBef>
              <a:buFont typeface="Wingdings" panose="05000000000000000000" pitchFamily="2" charset="2"/>
              <a:buChar char="§"/>
            </a:pPr>
            <a:r>
              <a:rPr lang="es-CO" sz="2200" dirty="0" smtClean="0"/>
              <a:t>En quinto grado se destacan Cundinamarca, Caldas y Santander (93%), Duitama y Rionegro (95%).</a:t>
            </a:r>
          </a:p>
          <a:p>
            <a:pPr lvl="1">
              <a:spcBef>
                <a:spcPts val="0"/>
              </a:spcBef>
              <a:buFont typeface="Wingdings" panose="05000000000000000000" pitchFamily="2" charset="2"/>
              <a:buChar char="§"/>
            </a:pPr>
            <a:r>
              <a:rPr lang="es-CO" sz="2200" dirty="0" smtClean="0"/>
              <a:t>En noveno grado, Huila, Nariño, Sucre y los municipios de Facatativá y Duitama, más del 90% de los estudiantes se ubicó en nivel alto.</a:t>
            </a:r>
          </a:p>
        </p:txBody>
      </p:sp>
      <p:sp>
        <p:nvSpPr>
          <p:cNvPr id="6" name="1 Título"/>
          <p:cNvSpPr txBox="1">
            <a:spLocks/>
          </p:cNvSpPr>
          <p:nvPr/>
        </p:nvSpPr>
        <p:spPr>
          <a:xfrm>
            <a:off x="500034" y="1000116"/>
            <a:ext cx="7858180" cy="1143000"/>
          </a:xfrm>
          <a:prstGeom prst="rect">
            <a:avLst/>
          </a:prstGeom>
        </p:spPr>
        <p:txBody>
          <a:bodyPr vert="horz" lIns="91440" tIns="45720" rIns="91440" bIns="45720" rtlCol="0" anchor="ctr">
            <a:normAutofit fontScale="97500"/>
          </a:bodyPr>
          <a:lstStyle/>
          <a:p>
            <a:pPr marL="0" lvl="1" algn="r">
              <a:spcBef>
                <a:spcPct val="0"/>
              </a:spcBef>
              <a:defRPr/>
            </a:pPr>
            <a:endParaRPr lang="es-ES" sz="3100" dirty="0">
              <a:solidFill>
                <a:srgbClr val="4F81BD"/>
              </a:solidFill>
            </a:endParaRPr>
          </a:p>
        </p:txBody>
      </p:sp>
      <p:sp>
        <p:nvSpPr>
          <p:cNvPr id="7" name="6 CuadroTexto"/>
          <p:cNvSpPr txBox="1"/>
          <p:nvPr/>
        </p:nvSpPr>
        <p:spPr>
          <a:xfrm>
            <a:off x="370266" y="1023119"/>
            <a:ext cx="8392446" cy="461665"/>
          </a:xfrm>
          <a:prstGeom prst="rect">
            <a:avLst/>
          </a:prstGeom>
          <a:noFill/>
        </p:spPr>
        <p:txBody>
          <a:bodyPr wrap="square" rtlCol="0">
            <a:spAutoFit/>
          </a:bodyPr>
          <a:lstStyle/>
          <a:p>
            <a:pPr algn="ctr"/>
            <a:r>
              <a:rPr lang="es-CO" sz="2400" b="1" dirty="0">
                <a:solidFill>
                  <a:srgbClr val="C0504D">
                    <a:lumMod val="75000"/>
                  </a:srgbClr>
                </a:solidFill>
              </a:rPr>
              <a:t>Actitudes hacia las justificaciones para el uso de la agresión</a:t>
            </a:r>
            <a:endParaRPr lang="es-ES" sz="2400" b="1" dirty="0" smtClean="0">
              <a:solidFill>
                <a:srgbClr val="C0504D">
                  <a:lumMod val="75000"/>
                </a:srgbClr>
              </a:solidFill>
            </a:endParaRPr>
          </a:p>
        </p:txBody>
      </p:sp>
    </p:spTree>
    <p:extLst>
      <p:ext uri="{BB962C8B-B14F-4D97-AF65-F5344CB8AC3E}">
        <p14:creationId xmlns:p14="http://schemas.microsoft.com/office/powerpoint/2010/main" val="38580414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12776"/>
            <a:ext cx="7848872" cy="4524315"/>
          </a:xfrm>
          <a:prstGeom prst="rect">
            <a:avLst/>
          </a:prstGeom>
        </p:spPr>
        <p:txBody>
          <a:bodyPr wrap="square">
            <a:spAutoFit/>
          </a:bodyPr>
          <a:lstStyle/>
          <a:p>
            <a:pPr algn="ctr"/>
            <a:r>
              <a:rPr lang="es-CO" sz="3200" dirty="0" smtClean="0">
                <a:solidFill>
                  <a:srgbClr val="000000"/>
                </a:solidFill>
              </a:rPr>
              <a:t>Estos resultados son positivos </a:t>
            </a:r>
            <a:r>
              <a:rPr lang="es-CO" sz="3200" dirty="0">
                <a:solidFill>
                  <a:srgbClr val="000000"/>
                </a:solidFill>
              </a:rPr>
              <a:t>para el desarrollo de las competencias ciudadanas, pues </a:t>
            </a:r>
            <a:r>
              <a:rPr lang="es-CO" sz="3200" dirty="0" smtClean="0">
                <a:solidFill>
                  <a:srgbClr val="000000"/>
                </a:solidFill>
              </a:rPr>
              <a:t>sugieren </a:t>
            </a:r>
            <a:r>
              <a:rPr lang="es-CO" sz="3200" dirty="0">
                <a:solidFill>
                  <a:srgbClr val="000000"/>
                </a:solidFill>
              </a:rPr>
              <a:t>que es </a:t>
            </a:r>
            <a:r>
              <a:rPr lang="es-CO" sz="3200" dirty="0" smtClean="0">
                <a:solidFill>
                  <a:srgbClr val="000000"/>
                </a:solidFill>
              </a:rPr>
              <a:t>poco </a:t>
            </a:r>
            <a:r>
              <a:rPr lang="es-CO" sz="3200" dirty="0">
                <a:solidFill>
                  <a:srgbClr val="000000"/>
                </a:solidFill>
              </a:rPr>
              <a:t>probable que </a:t>
            </a:r>
            <a:r>
              <a:rPr lang="es-CO" sz="3200" dirty="0" smtClean="0">
                <a:solidFill>
                  <a:srgbClr val="000000"/>
                </a:solidFill>
              </a:rPr>
              <a:t>los estudiantes recurran </a:t>
            </a:r>
            <a:r>
              <a:rPr lang="es-CO" sz="3200" dirty="0">
                <a:solidFill>
                  <a:srgbClr val="000000"/>
                </a:solidFill>
              </a:rPr>
              <a:t>a la agresión o </a:t>
            </a:r>
            <a:r>
              <a:rPr lang="es-CO" sz="3200" dirty="0" smtClean="0">
                <a:solidFill>
                  <a:srgbClr val="000000"/>
                </a:solidFill>
              </a:rPr>
              <a:t>la violencia </a:t>
            </a:r>
            <a:r>
              <a:rPr lang="es-CO" sz="3200" dirty="0">
                <a:solidFill>
                  <a:srgbClr val="000000"/>
                </a:solidFill>
              </a:rPr>
              <a:t>para conseguir sus objetivos, resolver conflictos o defenderse</a:t>
            </a:r>
            <a:r>
              <a:rPr lang="es-CO" sz="3200" dirty="0" smtClean="0">
                <a:solidFill>
                  <a:srgbClr val="000000"/>
                </a:solidFill>
              </a:rPr>
              <a:t>.</a:t>
            </a:r>
          </a:p>
          <a:p>
            <a:endParaRPr lang="es-CO" sz="3200" dirty="0">
              <a:solidFill>
                <a:srgbClr val="000000"/>
              </a:solidFill>
            </a:endParaRPr>
          </a:p>
          <a:p>
            <a:pPr algn="ctr"/>
            <a:r>
              <a:rPr lang="es-CO" sz="3200" dirty="0">
                <a:solidFill>
                  <a:srgbClr val="000000"/>
                </a:solidFill>
              </a:rPr>
              <a:t>Sin embargo, frente a las </a:t>
            </a:r>
            <a:r>
              <a:rPr lang="es-CO" sz="3200" b="1" dirty="0" smtClean="0">
                <a:solidFill>
                  <a:srgbClr val="000000"/>
                </a:solidFill>
              </a:rPr>
              <a:t>acciones </a:t>
            </a:r>
            <a:r>
              <a:rPr lang="es-CO" sz="3200" dirty="0" smtClean="0">
                <a:solidFill>
                  <a:srgbClr val="000000"/>
                </a:solidFill>
              </a:rPr>
              <a:t>observamos </a:t>
            </a:r>
            <a:r>
              <a:rPr lang="es-CO" sz="3200" dirty="0">
                <a:solidFill>
                  <a:srgbClr val="000000"/>
                </a:solidFill>
              </a:rPr>
              <a:t>que…</a:t>
            </a:r>
            <a:endParaRPr lang="es-CO" sz="3200" dirty="0">
              <a:solidFill>
                <a:prstClr val="black"/>
              </a:solidFill>
            </a:endParaRPr>
          </a:p>
        </p:txBody>
      </p:sp>
    </p:spTree>
    <p:extLst>
      <p:ext uri="{BB962C8B-B14F-4D97-AF65-F5344CB8AC3E}">
        <p14:creationId xmlns:p14="http://schemas.microsoft.com/office/powerpoint/2010/main" val="9929231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593698" y="3155978"/>
          <a:ext cx="7762903" cy="2945764"/>
        </p:xfrm>
        <a:graphic>
          <a:graphicData uri="http://schemas.openxmlformats.org/drawingml/2006/table">
            <a:tbl>
              <a:tblPr firstRow="1" bandRow="1">
                <a:tableStyleId>{69012ECD-51FC-41F1-AA8D-1B2483CD663E}</a:tableStyleId>
              </a:tblPr>
              <a:tblGrid>
                <a:gridCol w="1187269"/>
                <a:gridCol w="1095939"/>
                <a:gridCol w="1095939"/>
                <a:gridCol w="1095939"/>
                <a:gridCol w="1095939"/>
                <a:gridCol w="1095939"/>
                <a:gridCol w="1095939"/>
              </a:tblGrid>
              <a:tr h="279400">
                <a:tc>
                  <a:txBody>
                    <a:bodyPr/>
                    <a:lstStyle/>
                    <a:p>
                      <a:pPr algn="ctr" fontAlgn="b"/>
                      <a:r>
                        <a:rPr lang="es-CO" sz="1800" u="none" strike="noStrike" kern="1200" dirty="0" smtClean="0"/>
                        <a:t>Roles</a:t>
                      </a:r>
                      <a:endParaRPr lang="es-CO" sz="1800" b="1" u="none" strike="noStrike" kern="1200" dirty="0" smtClean="0">
                        <a:solidFill>
                          <a:schemeClr val="lt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t>Colombia</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t>Oficiales urbanos</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t>Oficiales rurales</a:t>
                      </a:r>
                      <a:endParaRPr lang="es-CO" sz="1800" b="0" i="0" u="none" strike="noStrike" dirty="0">
                        <a:solidFill>
                          <a:srgbClr val="000000"/>
                        </a:solidFill>
                        <a:latin typeface="Calibri"/>
                      </a:endParaRPr>
                    </a:p>
                  </a:txBody>
                  <a:tcPr marL="9525" marR="9525" marT="9525" marB="0" anchor="ct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t>No oficiales</a:t>
                      </a:r>
                      <a:endParaRPr lang="es-CO" sz="1800" b="0" i="0" u="none" strike="noStrike" dirty="0">
                        <a:solidFill>
                          <a:srgbClr val="000000"/>
                        </a:solidFill>
                        <a:latin typeface="Calibri"/>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t>Niñas</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t>Niños</a:t>
                      </a:r>
                      <a:endParaRPr lang="es-CO" sz="1800" b="0" i="0" u="none" strike="noStrike" dirty="0">
                        <a:solidFill>
                          <a:srgbClr val="000000"/>
                        </a:solidFill>
                        <a:latin typeface="Calibri"/>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852714">
                <a:tc>
                  <a:txBody>
                    <a:bodyPr/>
                    <a:lstStyle/>
                    <a:p>
                      <a:pPr algn="just" fontAlgn="b"/>
                      <a:r>
                        <a:rPr lang="es-CO" sz="1800" u="none" strike="noStrike" dirty="0" smtClean="0"/>
                        <a:t> Víctima</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fontAlgn="b"/>
                      <a:r>
                        <a:rPr lang="es-CO" sz="1800" u="none" strike="noStrike" dirty="0" smtClean="0"/>
                        <a:t>37,6</a:t>
                      </a:r>
                      <a:r>
                        <a:rPr lang="es-CO" sz="1800" u="none" strike="noStrike" dirty="0"/>
                        <a:t>%</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fontAlgn="b"/>
                      <a:r>
                        <a:rPr lang="es-CO" sz="1800" b="1" u="none" strike="noStrike" dirty="0" smtClean="0"/>
                        <a:t>39,6</a:t>
                      </a:r>
                      <a:r>
                        <a:rPr lang="es-CO" sz="1800" b="1" u="none" strike="noStrike" dirty="0"/>
                        <a:t>%</a:t>
                      </a:r>
                      <a:endParaRPr lang="es-CO" sz="1800" b="1"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algn="ctr" fontAlgn="b"/>
                      <a:r>
                        <a:rPr lang="es-CO" sz="1800" b="1" u="none" strike="noStrike" dirty="0" smtClean="0"/>
                        <a:t>32,8</a:t>
                      </a:r>
                      <a:r>
                        <a:rPr lang="es-CO" sz="1800" b="1" u="none" strike="noStrike" dirty="0"/>
                        <a:t>%</a:t>
                      </a:r>
                      <a:endParaRPr lang="es-CO" sz="1800" b="1" i="0" u="none" strike="noStrike" dirty="0">
                        <a:solidFill>
                          <a:srgbClr val="000000"/>
                        </a:solidFill>
                        <a:latin typeface="Calibri"/>
                      </a:endParaRPr>
                    </a:p>
                  </a:txBody>
                  <a:tcPr marL="9525" marR="9525" marT="9525" marB="0" anchor="ctr">
                    <a:lnT w="28575" cap="flat" cmpd="sng" algn="ctr">
                      <a:solidFill>
                        <a:schemeClr val="tx2"/>
                      </a:solidFill>
                      <a:prstDash val="solid"/>
                      <a:round/>
                      <a:headEnd type="none" w="med" len="med"/>
                      <a:tailEnd type="none" w="med" len="med"/>
                    </a:lnT>
                  </a:tcPr>
                </a:tc>
                <a:tc>
                  <a:txBody>
                    <a:bodyPr/>
                    <a:lstStyle/>
                    <a:p>
                      <a:pPr algn="ctr" fontAlgn="b"/>
                      <a:r>
                        <a:rPr lang="es-CO" sz="1800" b="0" u="none" strike="noStrike" dirty="0" smtClean="0"/>
                        <a:t>37,4</a:t>
                      </a:r>
                      <a:r>
                        <a:rPr lang="es-CO" sz="1800" b="0" u="none" strike="noStrike" dirty="0"/>
                        <a:t>%</a:t>
                      </a:r>
                      <a:endParaRPr lang="es-CO" sz="1800" b="0" i="0" u="none" strike="noStrike" dirty="0">
                        <a:solidFill>
                          <a:srgbClr val="000000"/>
                        </a:solidFill>
                        <a:latin typeface="Calibri"/>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fontAlgn="b"/>
                      <a:r>
                        <a:rPr lang="es-CO" sz="1800" b="1" u="none" strike="noStrike" kern="1200" dirty="0" smtClean="0">
                          <a:solidFill>
                            <a:schemeClr val="tx1"/>
                          </a:solidFill>
                          <a:latin typeface="+mn-lt"/>
                          <a:ea typeface="+mn-ea"/>
                          <a:cs typeface="+mn-cs"/>
                        </a:rPr>
                        <a:t>35,4</a:t>
                      </a:r>
                      <a:r>
                        <a:rPr lang="es-CO" sz="1800" b="1"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algn="ctr" fontAlgn="b"/>
                      <a:r>
                        <a:rPr lang="es-CO" sz="1800" b="1" u="none" strike="noStrike" kern="1200" dirty="0" smtClean="0">
                          <a:solidFill>
                            <a:schemeClr val="tx1"/>
                          </a:solidFill>
                          <a:latin typeface="+mn-lt"/>
                          <a:ea typeface="+mn-ea"/>
                          <a:cs typeface="+mn-cs"/>
                        </a:rPr>
                        <a:t>39,8</a:t>
                      </a:r>
                      <a:r>
                        <a:rPr lang="es-CO" sz="1800" b="1"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r>
              <a:tr h="852714">
                <a:tc>
                  <a:txBody>
                    <a:bodyPr/>
                    <a:lstStyle/>
                    <a:p>
                      <a:pPr algn="just" fontAlgn="b"/>
                      <a:r>
                        <a:rPr lang="es-CO" sz="1800" u="none" strike="noStrike" dirty="0" smtClean="0"/>
                        <a:t> Intimidador</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fontAlgn="b"/>
                      <a:r>
                        <a:rPr lang="es-CO" sz="1800" u="none" strike="noStrike" dirty="0" smtClean="0"/>
                        <a:t>21,5</a:t>
                      </a:r>
                      <a:r>
                        <a:rPr lang="es-CO" sz="1800" u="none" strike="noStrike" dirty="0"/>
                        <a:t>%</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fontAlgn="b"/>
                      <a:r>
                        <a:rPr lang="es-CO" sz="1800" b="0" u="none" strike="noStrike" dirty="0" smtClean="0"/>
                        <a:t>22,1</a:t>
                      </a:r>
                      <a:r>
                        <a:rPr lang="es-CO" sz="1800" b="0" u="none" strike="noStrike" dirty="0"/>
                        <a:t>%</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tcPr>
                </a:tc>
                <a:tc>
                  <a:txBody>
                    <a:bodyPr/>
                    <a:lstStyle/>
                    <a:p>
                      <a:pPr algn="ctr" fontAlgn="b"/>
                      <a:r>
                        <a:rPr lang="es-CO" sz="1800" b="0" u="none" strike="noStrike" dirty="0" smtClean="0"/>
                        <a:t>20,1</a:t>
                      </a:r>
                      <a:r>
                        <a:rPr lang="es-CO" sz="1800" b="0" u="none" strike="noStrike" dirty="0"/>
                        <a:t>%</a:t>
                      </a:r>
                      <a:endParaRPr lang="es-CO" sz="1800" b="0" i="0" u="none" strike="noStrike" dirty="0">
                        <a:solidFill>
                          <a:srgbClr val="000000"/>
                        </a:solidFill>
                        <a:latin typeface="Calibri"/>
                      </a:endParaRPr>
                    </a:p>
                  </a:txBody>
                  <a:tcPr marL="9525" marR="9525" marT="9525" marB="0" anchor="ctr"/>
                </a:tc>
                <a:tc>
                  <a:txBody>
                    <a:bodyPr/>
                    <a:lstStyle/>
                    <a:p>
                      <a:pPr algn="ctr" fontAlgn="b"/>
                      <a:r>
                        <a:rPr lang="es-CO" sz="1800" u="none" strike="noStrike" dirty="0" smtClean="0"/>
                        <a:t>21,5</a:t>
                      </a:r>
                      <a:r>
                        <a:rPr lang="es-CO" sz="1800" u="none" strike="noStrike" dirty="0"/>
                        <a:t>%</a:t>
                      </a:r>
                      <a:endParaRPr lang="es-CO" sz="1800" b="0" i="0" u="none" strike="noStrike" dirty="0">
                        <a:solidFill>
                          <a:srgbClr val="000000"/>
                        </a:solidFill>
                        <a:latin typeface="Calibri"/>
                      </a:endParaRPr>
                    </a:p>
                  </a:txBody>
                  <a:tcPr marL="9525" marR="9525" marT="9525" marB="0" anchor="ctr">
                    <a:lnR w="28575" cap="flat" cmpd="sng" algn="ctr">
                      <a:solidFill>
                        <a:schemeClr val="tx2"/>
                      </a:solidFill>
                      <a:prstDash val="solid"/>
                      <a:round/>
                      <a:headEnd type="none" w="med" len="med"/>
                      <a:tailEnd type="none" w="med" len="med"/>
                    </a:lnR>
                  </a:tcPr>
                </a:tc>
                <a:tc>
                  <a:txBody>
                    <a:bodyPr/>
                    <a:lstStyle/>
                    <a:p>
                      <a:pPr algn="ctr" fontAlgn="b"/>
                      <a:r>
                        <a:rPr lang="es-CO" sz="1800" b="1" u="none" strike="noStrike" kern="1200" dirty="0" smtClean="0">
                          <a:solidFill>
                            <a:schemeClr val="tx1"/>
                          </a:solidFill>
                          <a:latin typeface="+mn-lt"/>
                          <a:ea typeface="+mn-ea"/>
                          <a:cs typeface="+mn-cs"/>
                        </a:rPr>
                        <a:t>16,9</a:t>
                      </a:r>
                      <a:r>
                        <a:rPr lang="es-CO" sz="1800" b="1"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tcPr>
                </a:tc>
                <a:tc>
                  <a:txBody>
                    <a:bodyPr/>
                    <a:lstStyle/>
                    <a:p>
                      <a:pPr algn="ctr" fontAlgn="b"/>
                      <a:r>
                        <a:rPr lang="es-CO" sz="1800" b="1" u="none" strike="noStrike" kern="1200" dirty="0" smtClean="0">
                          <a:solidFill>
                            <a:schemeClr val="tx1"/>
                          </a:solidFill>
                          <a:latin typeface="+mn-lt"/>
                          <a:ea typeface="+mn-ea"/>
                          <a:cs typeface="+mn-cs"/>
                        </a:rPr>
                        <a:t>26,0</a:t>
                      </a:r>
                      <a:r>
                        <a:rPr lang="es-CO" sz="1800" b="1"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tcPr>
                </a:tc>
              </a:tr>
              <a:tr h="682171">
                <a:tc>
                  <a:txBody>
                    <a:bodyPr/>
                    <a:lstStyle/>
                    <a:p>
                      <a:pPr algn="just" fontAlgn="b"/>
                      <a:r>
                        <a:rPr lang="es-CO" sz="1800" u="none" strike="noStrike" dirty="0" smtClean="0"/>
                        <a:t> Observador</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t>54,3</a:t>
                      </a:r>
                      <a:r>
                        <a:rPr lang="es-CO" sz="1800" u="none" strike="noStrike" dirty="0"/>
                        <a:t>%</a:t>
                      </a:r>
                      <a:endParaRPr lang="es-CO" sz="18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fontAlgn="b"/>
                      <a:r>
                        <a:rPr lang="es-CO" sz="1800" b="1" u="none" strike="noStrike" dirty="0" smtClean="0"/>
                        <a:t>56,1</a:t>
                      </a:r>
                      <a:r>
                        <a:rPr lang="es-CO" sz="1800" b="1" u="none" strike="noStrike" dirty="0"/>
                        <a:t>%</a:t>
                      </a:r>
                      <a:endParaRPr lang="es-CO" sz="1800" b="1"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algn="ctr" fontAlgn="b"/>
                      <a:r>
                        <a:rPr lang="es-CO" sz="1800" b="1" u="none" strike="noStrike" dirty="0" smtClean="0"/>
                        <a:t>45,5</a:t>
                      </a:r>
                      <a:r>
                        <a:rPr lang="es-CO" sz="1800" b="1" u="none" strike="noStrike" dirty="0"/>
                        <a:t>%</a:t>
                      </a:r>
                      <a:endParaRPr lang="es-CO" sz="1800" b="1" i="0" u="none" strike="noStrike" dirty="0">
                        <a:solidFill>
                          <a:srgbClr val="000000"/>
                        </a:solidFill>
                        <a:latin typeface="Calibri"/>
                      </a:endParaRPr>
                    </a:p>
                  </a:txBody>
                  <a:tcPr marL="9525" marR="9525" marT="9525" marB="0" anchor="ctr">
                    <a:lnB w="28575" cap="flat" cmpd="sng" algn="ctr">
                      <a:solidFill>
                        <a:schemeClr val="tx2"/>
                      </a:solidFill>
                      <a:prstDash val="solid"/>
                      <a:round/>
                      <a:headEnd type="none" w="med" len="med"/>
                      <a:tailEnd type="none" w="med" len="med"/>
                    </a:lnB>
                  </a:tcPr>
                </a:tc>
                <a:tc>
                  <a:txBody>
                    <a:bodyPr/>
                    <a:lstStyle/>
                    <a:p>
                      <a:pPr algn="ctr" fontAlgn="b"/>
                      <a:r>
                        <a:rPr lang="es-CO" sz="1800" b="1" u="none" strike="noStrike" dirty="0" smtClean="0"/>
                        <a:t>60,3</a:t>
                      </a:r>
                      <a:r>
                        <a:rPr lang="es-CO" sz="1800" b="1" u="none" strike="noStrike" dirty="0"/>
                        <a:t>%</a:t>
                      </a:r>
                      <a:endParaRPr lang="es-CO" sz="1800" b="1" i="0" u="none" strike="noStrike" dirty="0">
                        <a:solidFill>
                          <a:srgbClr val="000000"/>
                        </a:solidFill>
                        <a:latin typeface="Calibri"/>
                      </a:endParaRP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fontAlgn="b"/>
                      <a:r>
                        <a:rPr lang="es-CO" sz="1800" b="1" u="none" strike="noStrike" kern="1200" dirty="0" smtClean="0">
                          <a:solidFill>
                            <a:schemeClr val="tx1"/>
                          </a:solidFill>
                          <a:latin typeface="+mn-lt"/>
                          <a:ea typeface="+mn-ea"/>
                          <a:cs typeface="+mn-cs"/>
                        </a:rPr>
                        <a:t>51,8</a:t>
                      </a:r>
                      <a:r>
                        <a:rPr lang="es-CO" sz="1800" b="1"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algn="ctr" fontAlgn="b"/>
                      <a:r>
                        <a:rPr lang="es-CO" sz="1800" b="1" u="none" strike="noStrike" kern="1200" dirty="0" smtClean="0">
                          <a:solidFill>
                            <a:schemeClr val="tx1"/>
                          </a:solidFill>
                          <a:latin typeface="+mn-lt"/>
                          <a:ea typeface="+mn-ea"/>
                          <a:cs typeface="+mn-cs"/>
                        </a:rPr>
                        <a:t>56,6</a:t>
                      </a:r>
                      <a:r>
                        <a:rPr lang="es-CO" sz="1800" b="1"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r>
            </a:tbl>
          </a:graphicData>
        </a:graphic>
      </p:graphicFrame>
      <p:sp>
        <p:nvSpPr>
          <p:cNvPr id="4" name="3 Rectángulo"/>
          <p:cNvSpPr/>
          <p:nvPr/>
        </p:nvSpPr>
        <p:spPr>
          <a:xfrm>
            <a:off x="593698" y="2643463"/>
            <a:ext cx="7762903" cy="400110"/>
          </a:xfrm>
          <a:prstGeom prst="rect">
            <a:avLst/>
          </a:prstGeom>
        </p:spPr>
        <p:txBody>
          <a:bodyPr wrap="square">
            <a:spAutoFit/>
          </a:bodyPr>
          <a:lstStyle/>
          <a:p>
            <a:pPr algn="ctr"/>
            <a:r>
              <a:rPr lang="es-CO" sz="2000" b="1" dirty="0" smtClean="0">
                <a:solidFill>
                  <a:srgbClr val="002060"/>
                </a:solidFill>
              </a:rPr>
              <a:t>Roles de la intimidación escolar, 5° grado</a:t>
            </a:r>
            <a:endParaRPr lang="es-CO" sz="2000" dirty="0" smtClean="0">
              <a:solidFill>
                <a:srgbClr val="002060"/>
              </a:solidFill>
            </a:endParaRPr>
          </a:p>
        </p:txBody>
      </p:sp>
      <p:sp>
        <p:nvSpPr>
          <p:cNvPr id="6" name="5 Rectángulo"/>
          <p:cNvSpPr/>
          <p:nvPr/>
        </p:nvSpPr>
        <p:spPr>
          <a:xfrm>
            <a:off x="593698" y="1456908"/>
            <a:ext cx="8154766" cy="1107996"/>
          </a:xfrm>
          <a:prstGeom prst="rect">
            <a:avLst/>
          </a:prstGeom>
        </p:spPr>
        <p:txBody>
          <a:bodyPr wrap="square">
            <a:spAutoFit/>
          </a:bodyPr>
          <a:lstStyle/>
          <a:p>
            <a:r>
              <a:rPr lang="es-CO" sz="2200" dirty="0" smtClean="0">
                <a:solidFill>
                  <a:srgbClr val="000000"/>
                </a:solidFill>
              </a:rPr>
              <a:t>Agresión repetida y sistemática que ejercen una o varias personas contra alguien que usualmente no sabe cómo defenderse. Reporte de víctima, intimidador y observador.</a:t>
            </a:r>
            <a:endParaRPr lang="es-ES" sz="2200" dirty="0">
              <a:solidFill>
                <a:prstClr val="black"/>
              </a:solidFill>
            </a:endParaRPr>
          </a:p>
        </p:txBody>
      </p:sp>
      <p:sp>
        <p:nvSpPr>
          <p:cNvPr id="7" name="6 CuadroTexto"/>
          <p:cNvSpPr txBox="1"/>
          <p:nvPr/>
        </p:nvSpPr>
        <p:spPr>
          <a:xfrm>
            <a:off x="403196" y="778038"/>
            <a:ext cx="8156604"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C0504D">
                    <a:lumMod val="75000"/>
                  </a:srgbClr>
                </a:solidFill>
                <a:ea typeface="Geneva" charset="-128"/>
              </a:rPr>
              <a:t>Roles de la intimidación escolar</a:t>
            </a:r>
          </a:p>
        </p:txBody>
      </p:sp>
      <p:sp>
        <p:nvSpPr>
          <p:cNvPr id="2" name="CuadroTexto 1"/>
          <p:cNvSpPr txBox="1"/>
          <p:nvPr/>
        </p:nvSpPr>
        <p:spPr>
          <a:xfrm>
            <a:off x="539552" y="6237312"/>
            <a:ext cx="8077917" cy="369332"/>
          </a:xfrm>
          <a:prstGeom prst="rect">
            <a:avLst/>
          </a:prstGeom>
          <a:noFill/>
        </p:spPr>
        <p:txBody>
          <a:bodyPr wrap="none" rtlCol="0">
            <a:spAutoFit/>
          </a:bodyPr>
          <a:lstStyle/>
          <a:p>
            <a:r>
              <a:rPr lang="es-MX" dirty="0" smtClean="0">
                <a:solidFill>
                  <a:prstClr val="black"/>
                </a:solidFill>
              </a:rPr>
              <a:t>Nota: las cifras en negrilla corresponden a diferencias estadísticamente significativas.</a:t>
            </a:r>
            <a:endParaRPr lang="es-CO" dirty="0">
              <a:solidFill>
                <a:prstClr val="black"/>
              </a:solidFill>
            </a:endParaRPr>
          </a:p>
        </p:txBody>
      </p:sp>
    </p:spTree>
    <p:extLst>
      <p:ext uri="{BB962C8B-B14F-4D97-AF65-F5344CB8AC3E}">
        <p14:creationId xmlns:p14="http://schemas.microsoft.com/office/powerpoint/2010/main" val="368253531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2751968531"/>
              </p:ext>
            </p:extLst>
          </p:nvPr>
        </p:nvGraphicFramePr>
        <p:xfrm>
          <a:off x="683568" y="2294484"/>
          <a:ext cx="7889057" cy="3006724"/>
        </p:xfrm>
        <a:graphic>
          <a:graphicData uri="http://schemas.openxmlformats.org/drawingml/2006/table">
            <a:tbl>
              <a:tblPr firstRow="1" bandRow="1">
                <a:tableStyleId>{69012ECD-51FC-41F1-AA8D-1B2483CD663E}</a:tableStyleId>
              </a:tblPr>
              <a:tblGrid>
                <a:gridCol w="1296144"/>
                <a:gridCol w="1152128"/>
                <a:gridCol w="1152128"/>
                <a:gridCol w="1008112"/>
                <a:gridCol w="1224136"/>
                <a:gridCol w="1008112"/>
                <a:gridCol w="1048297"/>
              </a:tblGrid>
              <a:tr h="279400">
                <a:tc>
                  <a:txBody>
                    <a:bodyPr/>
                    <a:lstStyle/>
                    <a:p>
                      <a:pPr algn="ctr" fontAlgn="b"/>
                      <a:r>
                        <a:rPr lang="es-CO" sz="2000" u="none" strike="noStrike" kern="1200" dirty="0" smtClean="0"/>
                        <a:t>Roles</a:t>
                      </a:r>
                      <a:endParaRPr lang="es-CO" sz="2000" b="1" u="none" strike="noStrike" kern="1200" dirty="0" smtClean="0">
                        <a:solidFill>
                          <a:schemeClr val="lt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t>Colombia</a:t>
                      </a:r>
                      <a:endParaRPr lang="es-CO" sz="20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t>Oficiales urbanos</a:t>
                      </a:r>
                      <a:endParaRPr lang="es-CO" sz="20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t>Oficiales rurales</a:t>
                      </a:r>
                      <a:endParaRPr lang="es-CO" sz="2000" b="0" i="0" u="none" strike="noStrike" dirty="0">
                        <a:solidFill>
                          <a:srgbClr val="000000"/>
                        </a:solidFill>
                        <a:latin typeface="Calibri"/>
                      </a:endParaRPr>
                    </a:p>
                  </a:txBody>
                  <a:tcPr marL="9525" marR="9525" marT="9525" marB="0" anchor="ct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t>No oficiales</a:t>
                      </a:r>
                      <a:endParaRPr lang="es-CO" sz="2000" b="0" i="0" u="none" strike="noStrike" dirty="0">
                        <a:solidFill>
                          <a:srgbClr val="000000"/>
                        </a:solidFill>
                        <a:latin typeface="Calibri"/>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t>Niñas</a:t>
                      </a:r>
                      <a:endParaRPr lang="es-CO" sz="20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t>Niños</a:t>
                      </a:r>
                      <a:endParaRPr lang="es-CO" sz="2000" b="0" i="0" u="none" strike="noStrike" dirty="0">
                        <a:solidFill>
                          <a:srgbClr val="000000"/>
                        </a:solidFill>
                        <a:latin typeface="Calibri"/>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852714">
                <a:tc>
                  <a:txBody>
                    <a:bodyPr/>
                    <a:lstStyle/>
                    <a:p>
                      <a:pPr algn="just" fontAlgn="b"/>
                      <a:r>
                        <a:rPr lang="es-CO" sz="2000" u="none" strike="noStrike" dirty="0" smtClean="0"/>
                        <a:t> Víctima</a:t>
                      </a:r>
                      <a:endParaRPr lang="es-CO" sz="20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fontAlgn="b"/>
                      <a:r>
                        <a:rPr lang="es-CO" sz="2000" u="none" strike="noStrike" kern="1200" dirty="0" smtClean="0">
                          <a:solidFill>
                            <a:schemeClr val="tx1"/>
                          </a:solidFill>
                          <a:latin typeface="+mn-lt"/>
                          <a:ea typeface="+mn-ea"/>
                          <a:cs typeface="+mn-cs"/>
                        </a:rPr>
                        <a:t>30,9</a:t>
                      </a:r>
                      <a:r>
                        <a:rPr lang="es-CO" sz="2000"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fontAlgn="b"/>
                      <a:r>
                        <a:rPr lang="es-CO" sz="2000" u="none" strike="noStrike" kern="1200" dirty="0" smtClean="0">
                          <a:solidFill>
                            <a:schemeClr val="tx1"/>
                          </a:solidFill>
                          <a:latin typeface="+mn-lt"/>
                          <a:ea typeface="+mn-ea"/>
                          <a:cs typeface="+mn-cs"/>
                        </a:rPr>
                        <a:t>30,7</a:t>
                      </a:r>
                      <a:r>
                        <a:rPr lang="es-CO" sz="2000"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algn="ctr" fontAlgn="b"/>
                      <a:r>
                        <a:rPr lang="es-CO" sz="2000" u="none" strike="noStrike" kern="1200" dirty="0" smtClean="0">
                          <a:solidFill>
                            <a:schemeClr val="tx1"/>
                          </a:solidFill>
                          <a:latin typeface="+mn-lt"/>
                          <a:ea typeface="+mn-ea"/>
                          <a:cs typeface="+mn-cs"/>
                        </a:rPr>
                        <a:t>31,6</a:t>
                      </a:r>
                      <a:r>
                        <a:rPr lang="es-CO" sz="2000" u="none" strike="noStrike" kern="1200" dirty="0">
                          <a:solidFill>
                            <a:schemeClr val="tx1"/>
                          </a:solidFill>
                          <a:latin typeface="+mn-lt"/>
                          <a:ea typeface="+mn-ea"/>
                          <a:cs typeface="+mn-cs"/>
                        </a:rPr>
                        <a:t>%</a:t>
                      </a:r>
                    </a:p>
                  </a:txBody>
                  <a:tcPr marL="9525" marR="9525" marT="9525" marB="0" anchor="ctr">
                    <a:lnT w="28575" cap="flat" cmpd="sng" algn="ctr">
                      <a:solidFill>
                        <a:schemeClr val="tx2"/>
                      </a:solidFill>
                      <a:prstDash val="solid"/>
                      <a:round/>
                      <a:headEnd type="none" w="med" len="med"/>
                      <a:tailEnd type="none" w="med" len="med"/>
                    </a:lnT>
                  </a:tcPr>
                </a:tc>
                <a:tc>
                  <a:txBody>
                    <a:bodyPr/>
                    <a:lstStyle/>
                    <a:p>
                      <a:pPr algn="ctr" fontAlgn="b"/>
                      <a:r>
                        <a:rPr lang="es-CO" sz="2000" u="none" strike="noStrike" kern="1200" dirty="0" smtClean="0">
                          <a:solidFill>
                            <a:schemeClr val="tx1"/>
                          </a:solidFill>
                          <a:latin typeface="+mn-lt"/>
                          <a:ea typeface="+mn-ea"/>
                          <a:cs typeface="+mn-cs"/>
                        </a:rPr>
                        <a:t>31,0</a:t>
                      </a:r>
                      <a:r>
                        <a:rPr lang="es-CO" sz="2000"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algn="ctr" fontAlgn="b"/>
                      <a:r>
                        <a:rPr lang="es-CO" sz="2000" u="none" strike="noStrike" kern="1200" dirty="0" smtClean="0">
                          <a:solidFill>
                            <a:schemeClr val="tx1"/>
                          </a:solidFill>
                          <a:latin typeface="+mn-lt"/>
                          <a:ea typeface="+mn-ea"/>
                          <a:cs typeface="+mn-cs"/>
                        </a:rPr>
                        <a:t>30,6</a:t>
                      </a:r>
                      <a:r>
                        <a:rPr lang="es-CO" sz="2000"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algn="ctr" fontAlgn="b"/>
                      <a:r>
                        <a:rPr lang="es-CO" sz="2000" u="none" strike="noStrike" kern="1200" dirty="0" smtClean="0">
                          <a:solidFill>
                            <a:schemeClr val="tx1"/>
                          </a:solidFill>
                          <a:latin typeface="+mn-lt"/>
                          <a:ea typeface="+mn-ea"/>
                          <a:cs typeface="+mn-cs"/>
                        </a:rPr>
                        <a:t>31,1</a:t>
                      </a:r>
                      <a:r>
                        <a:rPr lang="es-CO" sz="2000"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r>
              <a:tr h="852714">
                <a:tc>
                  <a:txBody>
                    <a:bodyPr/>
                    <a:lstStyle/>
                    <a:p>
                      <a:pPr algn="just" fontAlgn="b"/>
                      <a:r>
                        <a:rPr lang="es-CO" sz="2000" u="none" strike="noStrike" dirty="0" smtClean="0"/>
                        <a:t> Intimidador</a:t>
                      </a:r>
                      <a:endParaRPr lang="es-CO" sz="20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fontAlgn="b"/>
                      <a:r>
                        <a:rPr lang="es-CO" sz="2000" u="none" strike="noStrike" kern="1200" dirty="0" smtClean="0">
                          <a:solidFill>
                            <a:schemeClr val="tx1"/>
                          </a:solidFill>
                          <a:latin typeface="+mn-lt"/>
                          <a:ea typeface="+mn-ea"/>
                          <a:cs typeface="+mn-cs"/>
                        </a:rPr>
                        <a:t>22,1</a:t>
                      </a:r>
                      <a:r>
                        <a:rPr lang="es-CO" sz="2000"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algn="ctr" fontAlgn="b"/>
                      <a:r>
                        <a:rPr lang="es-CO" sz="2000" b="1" u="none" strike="noStrike" kern="1200" dirty="0" smtClean="0">
                          <a:solidFill>
                            <a:schemeClr val="tx1"/>
                          </a:solidFill>
                          <a:latin typeface="+mn-lt"/>
                          <a:ea typeface="+mn-ea"/>
                          <a:cs typeface="+mn-cs"/>
                        </a:rPr>
                        <a:t>22,2</a:t>
                      </a:r>
                      <a:r>
                        <a:rPr lang="es-CO" sz="2000" b="1"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tcPr>
                </a:tc>
                <a:tc>
                  <a:txBody>
                    <a:bodyPr/>
                    <a:lstStyle/>
                    <a:p>
                      <a:pPr algn="ctr" fontAlgn="b"/>
                      <a:r>
                        <a:rPr lang="es-CO" sz="2000" b="1" u="none" strike="noStrike" kern="1200" dirty="0" smtClean="0">
                          <a:solidFill>
                            <a:schemeClr val="tx1"/>
                          </a:solidFill>
                          <a:latin typeface="+mn-lt"/>
                          <a:ea typeface="+mn-ea"/>
                          <a:cs typeface="+mn-cs"/>
                        </a:rPr>
                        <a:t>18,7</a:t>
                      </a:r>
                      <a:r>
                        <a:rPr lang="es-CO" sz="2000" b="1" u="none" strike="noStrike" kern="1200" dirty="0">
                          <a:solidFill>
                            <a:schemeClr val="tx1"/>
                          </a:solidFill>
                          <a:latin typeface="+mn-lt"/>
                          <a:ea typeface="+mn-ea"/>
                          <a:cs typeface="+mn-cs"/>
                        </a:rPr>
                        <a:t>%</a:t>
                      </a:r>
                    </a:p>
                  </a:txBody>
                  <a:tcPr marL="9525" marR="9525" marT="9525" marB="0" anchor="ctr"/>
                </a:tc>
                <a:tc>
                  <a:txBody>
                    <a:bodyPr/>
                    <a:lstStyle/>
                    <a:p>
                      <a:pPr algn="ctr" fontAlgn="b"/>
                      <a:r>
                        <a:rPr lang="es-CO" sz="2000" u="none" strike="noStrike" kern="1200" dirty="0" smtClean="0">
                          <a:solidFill>
                            <a:schemeClr val="tx1"/>
                          </a:solidFill>
                          <a:latin typeface="+mn-lt"/>
                          <a:ea typeface="+mn-ea"/>
                          <a:cs typeface="+mn-cs"/>
                        </a:rPr>
                        <a:t>25,0</a:t>
                      </a:r>
                      <a:r>
                        <a:rPr lang="es-CO" sz="2000"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tcPr>
                </a:tc>
                <a:tc>
                  <a:txBody>
                    <a:bodyPr/>
                    <a:lstStyle/>
                    <a:p>
                      <a:pPr algn="ctr" fontAlgn="b"/>
                      <a:r>
                        <a:rPr lang="es-CO" sz="2000" b="1" u="none" strike="noStrike" kern="1200" dirty="0" smtClean="0">
                          <a:solidFill>
                            <a:schemeClr val="tx1"/>
                          </a:solidFill>
                          <a:latin typeface="+mn-lt"/>
                          <a:ea typeface="+mn-ea"/>
                          <a:cs typeface="+mn-cs"/>
                        </a:rPr>
                        <a:t>17,7</a:t>
                      </a:r>
                      <a:r>
                        <a:rPr lang="es-CO" sz="2000" b="1"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tcPr>
                </a:tc>
                <a:tc>
                  <a:txBody>
                    <a:bodyPr/>
                    <a:lstStyle/>
                    <a:p>
                      <a:pPr algn="ctr" fontAlgn="b"/>
                      <a:r>
                        <a:rPr lang="es-CO" sz="2000" b="1" u="none" strike="noStrike" kern="1200" dirty="0" smtClean="0">
                          <a:solidFill>
                            <a:schemeClr val="tx1"/>
                          </a:solidFill>
                          <a:latin typeface="+mn-lt"/>
                          <a:ea typeface="+mn-ea"/>
                          <a:cs typeface="+mn-cs"/>
                        </a:rPr>
                        <a:t>26,9</a:t>
                      </a:r>
                      <a:r>
                        <a:rPr lang="es-CO" sz="2000" b="1"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tcPr>
                </a:tc>
              </a:tr>
              <a:tr h="682171">
                <a:tc>
                  <a:txBody>
                    <a:bodyPr/>
                    <a:lstStyle/>
                    <a:p>
                      <a:pPr algn="just" fontAlgn="b"/>
                      <a:r>
                        <a:rPr lang="es-CO" sz="2000" u="none" strike="noStrike" dirty="0" smtClean="0"/>
                        <a:t> Observador</a:t>
                      </a:r>
                      <a:endParaRPr lang="es-CO" sz="2000" b="0" i="0" u="none" strike="noStrike" dirty="0">
                        <a:solidFill>
                          <a:srgbClr val="000000"/>
                        </a:solidFill>
                        <a:latin typeface="Calibri"/>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fontAlgn="b"/>
                      <a:r>
                        <a:rPr lang="es-CO" sz="2000" u="none" strike="noStrike" kern="1200" dirty="0" smtClean="0">
                          <a:solidFill>
                            <a:schemeClr val="tx1"/>
                          </a:solidFill>
                          <a:latin typeface="+mn-lt"/>
                          <a:ea typeface="+mn-ea"/>
                          <a:cs typeface="+mn-cs"/>
                        </a:rPr>
                        <a:t>65,0</a:t>
                      </a:r>
                      <a:r>
                        <a:rPr lang="es-CO" sz="2000"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fontAlgn="b"/>
                      <a:r>
                        <a:rPr lang="es-CO" sz="2000" b="1" u="none" strike="noStrike" kern="1200" dirty="0" smtClean="0">
                          <a:solidFill>
                            <a:schemeClr val="tx1"/>
                          </a:solidFill>
                          <a:latin typeface="+mn-lt"/>
                          <a:ea typeface="+mn-ea"/>
                          <a:cs typeface="+mn-cs"/>
                        </a:rPr>
                        <a:t>65,9</a:t>
                      </a:r>
                      <a:r>
                        <a:rPr lang="es-CO" sz="2000" b="1"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algn="ctr" fontAlgn="b"/>
                      <a:r>
                        <a:rPr lang="es-CO" sz="2000" b="1" u="none" strike="noStrike" kern="1200" dirty="0" smtClean="0">
                          <a:solidFill>
                            <a:schemeClr val="tx1"/>
                          </a:solidFill>
                          <a:latin typeface="+mn-lt"/>
                          <a:ea typeface="+mn-ea"/>
                          <a:cs typeface="+mn-cs"/>
                        </a:rPr>
                        <a:t>54,5</a:t>
                      </a:r>
                      <a:r>
                        <a:rPr lang="es-CO" sz="2000" b="1" u="none" strike="noStrike" kern="1200" dirty="0">
                          <a:solidFill>
                            <a:schemeClr val="tx1"/>
                          </a:solidFill>
                          <a:latin typeface="+mn-lt"/>
                          <a:ea typeface="+mn-ea"/>
                          <a:cs typeface="+mn-cs"/>
                        </a:rPr>
                        <a:t>%</a:t>
                      </a:r>
                    </a:p>
                  </a:txBody>
                  <a:tcPr marL="9525" marR="9525" marT="9525" marB="0" anchor="ctr">
                    <a:lnB w="28575" cap="flat" cmpd="sng" algn="ctr">
                      <a:solidFill>
                        <a:schemeClr val="tx2"/>
                      </a:solidFill>
                      <a:prstDash val="solid"/>
                      <a:round/>
                      <a:headEnd type="none" w="med" len="med"/>
                      <a:tailEnd type="none" w="med" len="med"/>
                    </a:lnB>
                  </a:tcPr>
                </a:tc>
                <a:tc>
                  <a:txBody>
                    <a:bodyPr/>
                    <a:lstStyle/>
                    <a:p>
                      <a:pPr algn="ctr" fontAlgn="b"/>
                      <a:r>
                        <a:rPr lang="es-CO" sz="2000" b="1" u="none" strike="noStrike" kern="1200" dirty="0" smtClean="0">
                          <a:solidFill>
                            <a:schemeClr val="tx1"/>
                          </a:solidFill>
                          <a:latin typeface="+mn-lt"/>
                          <a:ea typeface="+mn-ea"/>
                          <a:cs typeface="+mn-cs"/>
                        </a:rPr>
                        <a:t>71,4</a:t>
                      </a:r>
                      <a:r>
                        <a:rPr lang="es-CO" sz="2000" b="1"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algn="ctr" fontAlgn="b"/>
                      <a:r>
                        <a:rPr lang="es-CO" sz="2000" b="1" u="none" strike="noStrike" kern="1200" dirty="0" smtClean="0">
                          <a:solidFill>
                            <a:schemeClr val="tx1"/>
                          </a:solidFill>
                          <a:latin typeface="+mn-lt"/>
                          <a:ea typeface="+mn-ea"/>
                          <a:cs typeface="+mn-cs"/>
                        </a:rPr>
                        <a:t>62,5</a:t>
                      </a:r>
                      <a:r>
                        <a:rPr lang="es-CO" sz="2000" b="1" u="none" strike="noStrike" kern="1200" dirty="0">
                          <a:solidFill>
                            <a:schemeClr val="tx1"/>
                          </a:solidFill>
                          <a:latin typeface="+mn-lt"/>
                          <a:ea typeface="+mn-ea"/>
                          <a:cs typeface="+mn-cs"/>
                        </a:rPr>
                        <a:t>%</a:t>
                      </a: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algn="ctr" fontAlgn="b"/>
                      <a:r>
                        <a:rPr lang="es-CO" sz="2000" b="1" u="none" strike="noStrike" kern="1200" dirty="0" smtClean="0">
                          <a:solidFill>
                            <a:schemeClr val="tx1"/>
                          </a:solidFill>
                          <a:latin typeface="+mn-lt"/>
                          <a:ea typeface="+mn-ea"/>
                          <a:cs typeface="+mn-cs"/>
                        </a:rPr>
                        <a:t>67,9</a:t>
                      </a:r>
                      <a:r>
                        <a:rPr lang="es-CO" sz="2000" b="1" u="none" strike="noStrike" kern="1200" dirty="0">
                          <a:solidFill>
                            <a:schemeClr val="tx1"/>
                          </a:solidFill>
                          <a:latin typeface="+mn-lt"/>
                          <a:ea typeface="+mn-ea"/>
                          <a:cs typeface="+mn-cs"/>
                        </a:rPr>
                        <a:t>%</a:t>
                      </a: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r>
            </a:tbl>
          </a:graphicData>
        </a:graphic>
      </p:graphicFrame>
      <p:sp>
        <p:nvSpPr>
          <p:cNvPr id="3" name="2 Rectángulo"/>
          <p:cNvSpPr/>
          <p:nvPr/>
        </p:nvSpPr>
        <p:spPr>
          <a:xfrm>
            <a:off x="467544" y="1124744"/>
            <a:ext cx="7762903" cy="461665"/>
          </a:xfrm>
          <a:prstGeom prst="rect">
            <a:avLst/>
          </a:prstGeom>
        </p:spPr>
        <p:txBody>
          <a:bodyPr wrap="square">
            <a:spAutoFit/>
          </a:bodyPr>
          <a:lstStyle/>
          <a:p>
            <a:pPr algn="ctr"/>
            <a:r>
              <a:rPr lang="es-CO" sz="2400" b="1" dirty="0" smtClean="0">
                <a:solidFill>
                  <a:srgbClr val="002060"/>
                </a:solidFill>
              </a:rPr>
              <a:t>Roles de la intimidación escolar*, 9° grado</a:t>
            </a:r>
            <a:endParaRPr lang="es-CO" sz="2400" dirty="0" smtClean="0">
              <a:solidFill>
                <a:srgbClr val="002060"/>
              </a:solidFill>
            </a:endParaRPr>
          </a:p>
        </p:txBody>
      </p:sp>
      <p:sp>
        <p:nvSpPr>
          <p:cNvPr id="4" name="CuadroTexto 3"/>
          <p:cNvSpPr txBox="1"/>
          <p:nvPr/>
        </p:nvSpPr>
        <p:spPr>
          <a:xfrm>
            <a:off x="487468" y="6093296"/>
            <a:ext cx="8077917" cy="369332"/>
          </a:xfrm>
          <a:prstGeom prst="rect">
            <a:avLst/>
          </a:prstGeom>
          <a:noFill/>
        </p:spPr>
        <p:txBody>
          <a:bodyPr wrap="none" rtlCol="0">
            <a:spAutoFit/>
          </a:bodyPr>
          <a:lstStyle/>
          <a:p>
            <a:r>
              <a:rPr lang="es-MX" dirty="0" smtClean="0">
                <a:solidFill>
                  <a:prstClr val="black"/>
                </a:solidFill>
              </a:rPr>
              <a:t>Nota: las cifras en negrilla corresponden a diferencias estadísticamente significativas.</a:t>
            </a:r>
            <a:endParaRPr lang="es-CO" dirty="0">
              <a:solidFill>
                <a:prstClr val="black"/>
              </a:solidFill>
            </a:endParaRPr>
          </a:p>
        </p:txBody>
      </p:sp>
    </p:spTree>
    <p:extLst>
      <p:ext uri="{BB962C8B-B14F-4D97-AF65-F5344CB8AC3E}">
        <p14:creationId xmlns:p14="http://schemas.microsoft.com/office/powerpoint/2010/main" val="329206356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745540"/>
            <a:ext cx="8572528"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C0504D">
                    <a:lumMod val="75000"/>
                  </a:srgbClr>
                </a:solidFill>
                <a:ea typeface="Geneva" charset="-128"/>
              </a:rPr>
              <a:t>Tipos de agresión escolar</a:t>
            </a:r>
          </a:p>
        </p:txBody>
      </p:sp>
      <p:graphicFrame>
        <p:nvGraphicFramePr>
          <p:cNvPr id="3" name="2 Tabla"/>
          <p:cNvGraphicFramePr>
            <a:graphicFrameLocks noGrp="1"/>
          </p:cNvGraphicFramePr>
          <p:nvPr>
            <p:extLst>
              <p:ext uri="{D42A27DB-BD31-4B8C-83A1-F6EECF244321}">
                <p14:modId xmlns:p14="http://schemas.microsoft.com/office/powerpoint/2010/main" val="739183784"/>
              </p:ext>
            </p:extLst>
          </p:nvPr>
        </p:nvGraphicFramePr>
        <p:xfrm>
          <a:off x="728340" y="3363556"/>
          <a:ext cx="7762903" cy="2945764"/>
        </p:xfrm>
        <a:graphic>
          <a:graphicData uri="http://schemas.openxmlformats.org/drawingml/2006/table">
            <a:tbl>
              <a:tblPr firstRow="1" bandRow="1">
                <a:tableStyleId>{69012ECD-51FC-41F1-AA8D-1B2483CD663E}</a:tableStyleId>
              </a:tblPr>
              <a:tblGrid>
                <a:gridCol w="1187269"/>
                <a:gridCol w="1095939"/>
                <a:gridCol w="1095939"/>
                <a:gridCol w="1095939"/>
                <a:gridCol w="1095939"/>
                <a:gridCol w="1095939"/>
                <a:gridCol w="1095939"/>
              </a:tblGrid>
              <a:tr h="279400">
                <a:tc>
                  <a:txBody>
                    <a:bodyPr/>
                    <a:lstStyle/>
                    <a:p>
                      <a:pPr algn="ctr" fontAlgn="b"/>
                      <a:r>
                        <a:rPr lang="es-CO" sz="1800" u="none" strike="noStrike" kern="1200" dirty="0" smtClean="0">
                          <a:latin typeface="+mn-lt"/>
                        </a:rPr>
                        <a:t>Tipos</a:t>
                      </a:r>
                      <a:endParaRPr lang="es-CO" sz="1800" b="1" u="none" strike="noStrike" kern="1200" dirty="0" smtClean="0">
                        <a:solidFill>
                          <a:schemeClr val="lt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latin typeface="+mn-lt"/>
                        </a:rPr>
                        <a:t>Colombia</a:t>
                      </a:r>
                      <a:endParaRPr lang="es-CO" sz="18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latin typeface="+mn-lt"/>
                        </a:rPr>
                        <a:t>Oficiales urbanos</a:t>
                      </a:r>
                      <a:endParaRPr lang="es-CO" sz="18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latin typeface="+mn-lt"/>
                        </a:rPr>
                        <a:t>Oficiales rurales</a:t>
                      </a:r>
                      <a:endParaRPr lang="es-CO" sz="1800" b="0" i="0" u="none" strike="noStrike" dirty="0">
                        <a:solidFill>
                          <a:srgbClr val="000000"/>
                        </a:solidFill>
                        <a:latin typeface="+mn-lt"/>
                      </a:endParaRPr>
                    </a:p>
                  </a:txBody>
                  <a:tcPr marL="9525" marR="9525" marT="9525" marB="0" anchor="ct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latin typeface="+mn-lt"/>
                        </a:rPr>
                        <a:t>No oficiales</a:t>
                      </a:r>
                      <a:endParaRPr lang="es-CO" sz="1800" b="0" i="0" u="none" strike="noStrike" dirty="0">
                        <a:solidFill>
                          <a:srgbClr val="000000"/>
                        </a:solidFill>
                        <a:latin typeface="+mn-lt"/>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latin typeface="+mn-lt"/>
                        </a:rPr>
                        <a:t>Niñas</a:t>
                      </a:r>
                      <a:endParaRPr lang="es-CO" sz="18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1800" u="none" strike="noStrike" dirty="0" smtClean="0">
                          <a:latin typeface="+mn-lt"/>
                        </a:rPr>
                        <a:t>Niños</a:t>
                      </a:r>
                      <a:endParaRPr lang="es-CO" sz="1800" b="0" i="0" u="none" strike="noStrike" dirty="0">
                        <a:solidFill>
                          <a:srgbClr val="000000"/>
                        </a:solidFill>
                        <a:latin typeface="+mn-lt"/>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852714">
                <a:tc>
                  <a:txBody>
                    <a:bodyPr/>
                    <a:lstStyle/>
                    <a:p>
                      <a:pPr algn="just" fontAlgn="b"/>
                      <a:r>
                        <a:rPr lang="es-CO" sz="1800" u="none" strike="noStrike" dirty="0" smtClean="0">
                          <a:latin typeface="+mn-lt"/>
                        </a:rPr>
                        <a:t> Física</a:t>
                      </a:r>
                      <a:endParaRPr lang="es-CO" sz="18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1800" u="none" strike="noStrike" kern="1200" dirty="0" smtClean="0">
                          <a:solidFill>
                            <a:schemeClr val="tx1"/>
                          </a:solidFill>
                          <a:latin typeface="+mn-lt"/>
                          <a:ea typeface="+mn-ea"/>
                          <a:cs typeface="+mn-cs"/>
                        </a:rPr>
                        <a:t>27,5%</a:t>
                      </a:r>
                      <a:endParaRPr lang="es-CO" sz="1800"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29,4%</a:t>
                      </a:r>
                      <a:endParaRPr lang="es-CO" sz="1800" b="1"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22,6%</a:t>
                      </a:r>
                      <a:endParaRPr lang="es-CO" sz="1800" b="1" u="none" strike="noStrike" kern="1200" dirty="0">
                        <a:solidFill>
                          <a:schemeClr val="tx1"/>
                        </a:solidFill>
                        <a:latin typeface="+mn-lt"/>
                        <a:ea typeface="+mn-ea"/>
                        <a:cs typeface="+mn-cs"/>
                      </a:endParaRPr>
                    </a:p>
                  </a:txBody>
                  <a:tcPr marL="9525" marR="9525" marT="9525" marB="0" anchor="ct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1800" b="0" u="none" strike="noStrike" kern="1200" dirty="0" smtClean="0">
                          <a:solidFill>
                            <a:schemeClr val="tx1"/>
                          </a:solidFill>
                          <a:latin typeface="+mn-lt"/>
                          <a:ea typeface="+mn-ea"/>
                          <a:cs typeface="+mn-cs"/>
                        </a:rPr>
                        <a:t>27,6</a:t>
                      </a:r>
                      <a:r>
                        <a:rPr lang="es-CO" sz="1800" b="1" u="none" strike="noStrike" kern="1200" dirty="0" smtClean="0">
                          <a:solidFill>
                            <a:schemeClr val="tx1"/>
                          </a:solidFill>
                          <a:latin typeface="+mn-lt"/>
                          <a:ea typeface="+mn-ea"/>
                          <a:cs typeface="+mn-cs"/>
                        </a:rPr>
                        <a:t>%</a:t>
                      </a:r>
                      <a:endParaRPr lang="es-CO" sz="1800" b="1" u="none" strike="noStrike" kern="1200" dirty="0">
                        <a:solidFill>
                          <a:schemeClr val="tx1"/>
                        </a:solidFill>
                        <a:latin typeface="+mn-lt"/>
                        <a:ea typeface="+mn-ea"/>
                        <a:cs typeface="+mn-cs"/>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20,3%</a:t>
                      </a:r>
                      <a:endParaRPr lang="es-CO" sz="1800" b="1"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34,6%</a:t>
                      </a:r>
                      <a:endParaRPr lang="es-CO" sz="1800" b="1" u="none" strike="noStrike" kern="1200" dirty="0">
                        <a:solidFill>
                          <a:schemeClr val="tx1"/>
                        </a:solidFill>
                        <a:latin typeface="+mn-lt"/>
                        <a:ea typeface="+mn-ea"/>
                        <a:cs typeface="+mn-cs"/>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r>
              <a:tr h="852714">
                <a:tc>
                  <a:txBody>
                    <a:bodyPr/>
                    <a:lstStyle/>
                    <a:p>
                      <a:pPr algn="just" fontAlgn="b"/>
                      <a:r>
                        <a:rPr lang="es-CO" sz="1800" b="0" i="0" u="none" strike="noStrike" dirty="0" smtClean="0">
                          <a:solidFill>
                            <a:srgbClr val="000000"/>
                          </a:solidFill>
                          <a:latin typeface="+mn-lt"/>
                        </a:rPr>
                        <a:t> Verbal</a:t>
                      </a:r>
                      <a:endParaRPr lang="es-CO" sz="1800" b="0" i="0" u="none" strike="noStrike" baseline="0" dirty="0" smtClean="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marL="0" algn="ctr" defTabSz="457200" rtl="0" eaLnBrk="1" fontAlgn="b" latinLnBrk="0" hangingPunct="1"/>
                      <a:r>
                        <a:rPr lang="es-CO" sz="1800" u="none" strike="noStrike" kern="1200" dirty="0" smtClean="0">
                          <a:solidFill>
                            <a:schemeClr val="tx1"/>
                          </a:solidFill>
                          <a:latin typeface="+mn-lt"/>
                          <a:ea typeface="+mn-ea"/>
                          <a:cs typeface="+mn-cs"/>
                        </a:rPr>
                        <a:t>47,6%</a:t>
                      </a:r>
                      <a:endParaRPr lang="es-CO" sz="1800"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49,9%</a:t>
                      </a:r>
                      <a:endParaRPr lang="es-CO" sz="1800" b="1"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42,3%</a:t>
                      </a:r>
                      <a:endParaRPr lang="es-CO" sz="1800" b="1" u="none" strike="noStrike" kern="1200" dirty="0">
                        <a:solidFill>
                          <a:schemeClr val="tx1"/>
                        </a:solidFill>
                        <a:latin typeface="+mn-lt"/>
                        <a:ea typeface="+mn-ea"/>
                        <a:cs typeface="+mn-cs"/>
                      </a:endParaRPr>
                    </a:p>
                  </a:txBody>
                  <a:tcPr marL="9525" marR="9525" marT="9525" marB="0" anchor="ctr"/>
                </a:tc>
                <a:tc>
                  <a:txBody>
                    <a:bodyPr/>
                    <a:lstStyle/>
                    <a:p>
                      <a:pPr marL="0" algn="ctr" defTabSz="457200" rtl="0" eaLnBrk="1" fontAlgn="b" latinLnBrk="0" hangingPunct="1"/>
                      <a:r>
                        <a:rPr lang="es-CO" sz="1800" u="none" strike="noStrike" kern="1200" dirty="0" smtClean="0">
                          <a:solidFill>
                            <a:schemeClr val="tx1"/>
                          </a:solidFill>
                          <a:latin typeface="+mn-lt"/>
                          <a:ea typeface="+mn-ea"/>
                          <a:cs typeface="+mn-cs"/>
                        </a:rPr>
                        <a:t>46,9%</a:t>
                      </a:r>
                      <a:endParaRPr lang="es-CO" sz="1800" u="none" strike="noStrike" kern="1200" dirty="0">
                        <a:solidFill>
                          <a:schemeClr val="tx1"/>
                        </a:solidFill>
                        <a:latin typeface="+mn-lt"/>
                        <a:ea typeface="+mn-ea"/>
                        <a:cs typeface="+mn-cs"/>
                      </a:endParaRPr>
                    </a:p>
                  </a:txBody>
                  <a:tcPr marL="9525" marR="9525" marT="9525" marB="0" anchor="ctr">
                    <a:lnR w="28575" cap="flat" cmpd="sng" algn="ctr">
                      <a:solidFill>
                        <a:schemeClr val="tx2"/>
                      </a:solidFill>
                      <a:prstDash val="solid"/>
                      <a:round/>
                      <a:headEnd type="none" w="med" len="med"/>
                      <a:tailEnd type="none" w="med" len="med"/>
                    </a:lnR>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46,3%</a:t>
                      </a:r>
                      <a:endParaRPr lang="es-CO" sz="1800" b="1"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48,9%</a:t>
                      </a:r>
                      <a:endParaRPr lang="es-CO" sz="1800" b="1" u="none" strike="noStrike" kern="1200" dirty="0">
                        <a:solidFill>
                          <a:schemeClr val="tx1"/>
                        </a:solidFill>
                        <a:latin typeface="+mn-lt"/>
                        <a:ea typeface="+mn-ea"/>
                        <a:cs typeface="+mn-cs"/>
                      </a:endParaRPr>
                    </a:p>
                  </a:txBody>
                  <a:tcPr marL="9525" marR="9525" marT="9525" marB="0" anchor="ctr">
                    <a:lnR w="28575" cap="flat" cmpd="sng" algn="ctr">
                      <a:solidFill>
                        <a:schemeClr val="tx2"/>
                      </a:solidFill>
                      <a:prstDash val="solid"/>
                      <a:round/>
                      <a:headEnd type="none" w="med" len="med"/>
                      <a:tailEnd type="none" w="med" len="med"/>
                    </a:lnR>
                  </a:tcPr>
                </a:tc>
              </a:tr>
              <a:tr h="682171">
                <a:tc>
                  <a:txBody>
                    <a:bodyPr/>
                    <a:lstStyle/>
                    <a:p>
                      <a:pPr algn="just" fontAlgn="b"/>
                      <a:r>
                        <a:rPr lang="es-CO" sz="1800" b="0" i="0" u="none" strike="noStrike" dirty="0" smtClean="0">
                          <a:solidFill>
                            <a:srgbClr val="000000"/>
                          </a:solidFill>
                          <a:latin typeface="+mn-lt"/>
                        </a:rPr>
                        <a:t> Relacional</a:t>
                      </a:r>
                      <a:endParaRPr lang="es-CO" sz="18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1800" u="none" strike="noStrike" kern="1200" dirty="0" smtClean="0">
                          <a:solidFill>
                            <a:schemeClr val="tx1"/>
                          </a:solidFill>
                          <a:latin typeface="+mn-lt"/>
                          <a:ea typeface="+mn-ea"/>
                          <a:cs typeface="+mn-cs"/>
                        </a:rPr>
                        <a:t>34,7%</a:t>
                      </a:r>
                      <a:endParaRPr lang="es-CO" sz="1800"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36,5%</a:t>
                      </a:r>
                      <a:endParaRPr lang="es-CO" sz="1800" b="1"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30,7%</a:t>
                      </a:r>
                      <a:endParaRPr lang="es-CO" sz="1800" b="1" u="none" strike="noStrike" kern="1200" dirty="0">
                        <a:solidFill>
                          <a:schemeClr val="tx1"/>
                        </a:solidFill>
                        <a:latin typeface="+mn-lt"/>
                        <a:ea typeface="+mn-ea"/>
                        <a:cs typeface="+mn-cs"/>
                      </a:endParaRPr>
                    </a:p>
                  </a:txBody>
                  <a:tcPr marL="9525" marR="9525" marT="9525" marB="0" anchor="ct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1800" u="none" strike="noStrike" kern="1200" dirty="0" smtClean="0">
                          <a:solidFill>
                            <a:schemeClr val="tx1"/>
                          </a:solidFill>
                          <a:latin typeface="+mn-lt"/>
                          <a:ea typeface="+mn-ea"/>
                          <a:cs typeface="+mn-cs"/>
                        </a:rPr>
                        <a:t>34,1%</a:t>
                      </a:r>
                      <a:endParaRPr lang="es-CO" sz="1800" u="none" strike="noStrike" kern="1200" dirty="0">
                        <a:solidFill>
                          <a:schemeClr val="tx1"/>
                        </a:solidFill>
                        <a:latin typeface="+mn-lt"/>
                        <a:ea typeface="+mn-ea"/>
                        <a:cs typeface="+mn-cs"/>
                      </a:endParaRP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31,4%</a:t>
                      </a:r>
                      <a:endParaRPr lang="es-CO" sz="1800" b="1" u="none" strike="noStrike" kern="1200" dirty="0">
                        <a:solidFill>
                          <a:schemeClr val="tx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1800" b="1" u="none" strike="noStrike" kern="1200" dirty="0" smtClean="0">
                          <a:solidFill>
                            <a:schemeClr val="tx1"/>
                          </a:solidFill>
                          <a:latin typeface="+mn-lt"/>
                          <a:ea typeface="+mn-ea"/>
                          <a:cs typeface="+mn-cs"/>
                        </a:rPr>
                        <a:t>38,1%</a:t>
                      </a:r>
                      <a:endParaRPr lang="es-CO" sz="1800" b="1" u="none" strike="noStrike" kern="1200" dirty="0">
                        <a:solidFill>
                          <a:schemeClr val="tx1"/>
                        </a:solidFill>
                        <a:latin typeface="+mn-lt"/>
                        <a:ea typeface="+mn-ea"/>
                        <a:cs typeface="+mn-cs"/>
                      </a:endParaRP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r>
            </a:tbl>
          </a:graphicData>
        </a:graphic>
      </p:graphicFrame>
      <p:sp>
        <p:nvSpPr>
          <p:cNvPr id="4" name="3 Rectángulo"/>
          <p:cNvSpPr/>
          <p:nvPr/>
        </p:nvSpPr>
        <p:spPr>
          <a:xfrm>
            <a:off x="611560" y="2823319"/>
            <a:ext cx="7762903" cy="461665"/>
          </a:xfrm>
          <a:prstGeom prst="rect">
            <a:avLst/>
          </a:prstGeom>
        </p:spPr>
        <p:txBody>
          <a:bodyPr wrap="square">
            <a:spAutoFit/>
          </a:bodyPr>
          <a:lstStyle/>
          <a:p>
            <a:pPr algn="ctr"/>
            <a:r>
              <a:rPr lang="es-CO" sz="2400" b="1" dirty="0" smtClean="0">
                <a:solidFill>
                  <a:srgbClr val="002060"/>
                </a:solidFill>
              </a:rPr>
              <a:t>Tipos de agresión escolar*, 5° grado</a:t>
            </a:r>
            <a:endParaRPr lang="es-CO" sz="2400" dirty="0" smtClean="0">
              <a:solidFill>
                <a:srgbClr val="002060"/>
              </a:solidFill>
            </a:endParaRPr>
          </a:p>
        </p:txBody>
      </p:sp>
      <p:sp>
        <p:nvSpPr>
          <p:cNvPr id="6" name="5 Rectángulo"/>
          <p:cNvSpPr/>
          <p:nvPr/>
        </p:nvSpPr>
        <p:spPr>
          <a:xfrm>
            <a:off x="332353" y="1226656"/>
            <a:ext cx="8572528" cy="1554272"/>
          </a:xfrm>
          <a:prstGeom prst="rect">
            <a:avLst/>
          </a:prstGeom>
        </p:spPr>
        <p:txBody>
          <a:bodyPr wrap="square">
            <a:spAutoFit/>
          </a:bodyPr>
          <a:lstStyle/>
          <a:p>
            <a:pPr fontAlgn="ctr"/>
            <a:r>
              <a:rPr lang="es-CO" sz="1900" dirty="0" smtClean="0">
                <a:solidFill>
                  <a:srgbClr val="000000"/>
                </a:solidFill>
              </a:rPr>
              <a:t>Indagan por la frecuencia con la que los estudiantes afirman haber sido víctimas de acciones que tienen una clara intención de causarles daño. Pueden presentarse de diversas formas: </a:t>
            </a:r>
            <a:r>
              <a:rPr lang="es-CO" sz="1900" i="1" dirty="0" smtClean="0">
                <a:solidFill>
                  <a:srgbClr val="000000"/>
                </a:solidFill>
              </a:rPr>
              <a:t>agresión física </a:t>
            </a:r>
            <a:r>
              <a:rPr lang="es-CO" sz="1900" dirty="0" smtClean="0">
                <a:solidFill>
                  <a:srgbClr val="000000"/>
                </a:solidFill>
              </a:rPr>
              <a:t>(patadas, puños, golpes, entre otros); </a:t>
            </a:r>
            <a:r>
              <a:rPr lang="es-CO" sz="1900" i="1" dirty="0" smtClean="0">
                <a:solidFill>
                  <a:srgbClr val="000000"/>
                </a:solidFill>
              </a:rPr>
              <a:t>agresión relacional </a:t>
            </a:r>
            <a:r>
              <a:rPr lang="es-CO" sz="1900" dirty="0" smtClean="0">
                <a:solidFill>
                  <a:srgbClr val="000000"/>
                </a:solidFill>
              </a:rPr>
              <a:t>(daño sobre las relaciones personales, como inventar chismes o excluir) y </a:t>
            </a:r>
            <a:r>
              <a:rPr lang="es-CO" sz="1900" i="1" dirty="0" smtClean="0">
                <a:solidFill>
                  <a:srgbClr val="000000"/>
                </a:solidFill>
              </a:rPr>
              <a:t>agresión verbal </a:t>
            </a:r>
            <a:r>
              <a:rPr lang="es-CO" sz="1900" dirty="0" smtClean="0">
                <a:solidFill>
                  <a:srgbClr val="000000"/>
                </a:solidFill>
              </a:rPr>
              <a:t>(insultos o burlas).</a:t>
            </a:r>
            <a:endParaRPr lang="es-CO" sz="1900" dirty="0">
              <a:solidFill>
                <a:srgbClr val="000000"/>
              </a:solidFill>
            </a:endParaRPr>
          </a:p>
        </p:txBody>
      </p:sp>
      <p:sp>
        <p:nvSpPr>
          <p:cNvPr id="7" name="CuadroTexto 6"/>
          <p:cNvSpPr txBox="1"/>
          <p:nvPr/>
        </p:nvSpPr>
        <p:spPr>
          <a:xfrm>
            <a:off x="539552" y="6433591"/>
            <a:ext cx="6375591" cy="307777"/>
          </a:xfrm>
          <a:prstGeom prst="rect">
            <a:avLst/>
          </a:prstGeom>
          <a:noFill/>
        </p:spPr>
        <p:txBody>
          <a:bodyPr wrap="none" rtlCol="0">
            <a:spAutoFit/>
          </a:bodyPr>
          <a:lstStyle/>
          <a:p>
            <a:r>
              <a:rPr lang="es-MX" sz="1400" dirty="0" smtClean="0">
                <a:solidFill>
                  <a:prstClr val="black"/>
                </a:solidFill>
              </a:rPr>
              <a:t>Nota: las cifras en negrilla corresponden a diferencias estadísticamente significativas.</a:t>
            </a:r>
            <a:endParaRPr lang="es-CO" sz="1400" dirty="0">
              <a:solidFill>
                <a:prstClr val="black"/>
              </a:solidFill>
            </a:endParaRPr>
          </a:p>
        </p:txBody>
      </p:sp>
    </p:spTree>
    <p:extLst>
      <p:ext uri="{BB962C8B-B14F-4D97-AF65-F5344CB8AC3E}">
        <p14:creationId xmlns:p14="http://schemas.microsoft.com/office/powerpoint/2010/main" val="359090109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611560" y="2132856"/>
          <a:ext cx="7762903" cy="3006724"/>
        </p:xfrm>
        <a:graphic>
          <a:graphicData uri="http://schemas.openxmlformats.org/drawingml/2006/table">
            <a:tbl>
              <a:tblPr firstRow="1" bandRow="1">
                <a:tableStyleId>{69012ECD-51FC-41F1-AA8D-1B2483CD663E}</a:tableStyleId>
              </a:tblPr>
              <a:tblGrid>
                <a:gridCol w="1187269"/>
                <a:gridCol w="1095939"/>
                <a:gridCol w="1095939"/>
                <a:gridCol w="1095939"/>
                <a:gridCol w="1213546"/>
                <a:gridCol w="978332"/>
                <a:gridCol w="1095939"/>
              </a:tblGrid>
              <a:tr h="279400">
                <a:tc>
                  <a:txBody>
                    <a:bodyPr/>
                    <a:lstStyle/>
                    <a:p>
                      <a:pPr algn="ctr" fontAlgn="b"/>
                      <a:r>
                        <a:rPr lang="es-CO" sz="2000" u="none" strike="noStrike" kern="1200" dirty="0" smtClean="0">
                          <a:latin typeface="+mn-lt"/>
                        </a:rPr>
                        <a:t>Tipos</a:t>
                      </a:r>
                      <a:endParaRPr lang="es-CO" sz="2000" b="1" u="none" strike="noStrike" kern="1200" dirty="0" smtClean="0">
                        <a:solidFill>
                          <a:schemeClr val="lt1"/>
                        </a:solidFill>
                        <a:latin typeface="+mn-lt"/>
                        <a:ea typeface="+mn-ea"/>
                        <a:cs typeface="+mn-cs"/>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latin typeface="+mn-lt"/>
                        </a:rPr>
                        <a:t>Colombia</a:t>
                      </a:r>
                      <a:endParaRPr lang="es-CO" sz="20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latin typeface="+mn-lt"/>
                        </a:rPr>
                        <a:t>Oficiales urbanos</a:t>
                      </a:r>
                      <a:endParaRPr lang="es-CO" sz="20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latin typeface="+mn-lt"/>
                        </a:rPr>
                        <a:t>Oficiales rurales</a:t>
                      </a:r>
                      <a:endParaRPr lang="es-CO" sz="2000" b="0" i="0" u="none" strike="noStrike" dirty="0">
                        <a:solidFill>
                          <a:srgbClr val="000000"/>
                        </a:solidFill>
                        <a:latin typeface="+mn-lt"/>
                      </a:endParaRPr>
                    </a:p>
                  </a:txBody>
                  <a:tcPr marL="9525" marR="9525" marT="9525" marB="0" anchor="ct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latin typeface="+mn-lt"/>
                        </a:rPr>
                        <a:t>No oficiales</a:t>
                      </a:r>
                      <a:endParaRPr lang="es-CO" sz="2000" b="0" i="0" u="none" strike="noStrike" dirty="0">
                        <a:solidFill>
                          <a:srgbClr val="000000"/>
                        </a:solidFill>
                        <a:latin typeface="+mn-lt"/>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latin typeface="+mn-lt"/>
                        </a:rPr>
                        <a:t>Niñas</a:t>
                      </a:r>
                      <a:endParaRPr lang="es-CO" sz="20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algn="ctr" fontAlgn="b"/>
                      <a:r>
                        <a:rPr lang="es-CO" sz="2000" u="none" strike="noStrike" dirty="0" smtClean="0">
                          <a:latin typeface="+mn-lt"/>
                        </a:rPr>
                        <a:t>Niños</a:t>
                      </a:r>
                      <a:endParaRPr lang="es-CO" sz="2000" b="0" i="0" u="none" strike="noStrike" dirty="0">
                        <a:solidFill>
                          <a:srgbClr val="000000"/>
                        </a:solidFill>
                        <a:latin typeface="+mn-lt"/>
                      </a:endParaRP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r>
              <a:tr h="852714">
                <a:tc>
                  <a:txBody>
                    <a:bodyPr/>
                    <a:lstStyle/>
                    <a:p>
                      <a:pPr algn="just" fontAlgn="b"/>
                      <a:r>
                        <a:rPr lang="es-CO" sz="2000" u="none" strike="noStrike" dirty="0" smtClean="0">
                          <a:latin typeface="+mn-lt"/>
                        </a:rPr>
                        <a:t> Física</a:t>
                      </a:r>
                      <a:endParaRPr lang="es-CO" sz="20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2000" u="none" strike="noStrike" kern="1200" dirty="0" smtClean="0">
                          <a:solidFill>
                            <a:schemeClr val="tx1"/>
                          </a:solidFill>
                          <a:latin typeface="+mn-lt"/>
                          <a:ea typeface="+mn-ea"/>
                          <a:cs typeface="+mn-cs"/>
                        </a:rPr>
                        <a:t>18,3%</a:t>
                      </a: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18,3%</a:t>
                      </a: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14,6%</a:t>
                      </a:r>
                    </a:p>
                  </a:txBody>
                  <a:tcPr marL="9525" marR="9525" marT="9525" marB="0" anchor="ct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21,9%</a:t>
                      </a: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12,2%</a:t>
                      </a:r>
                    </a:p>
                  </a:txBody>
                  <a:tcPr marL="9525" marR="9525" marT="9525" marB="0" anchor="ctr">
                    <a:lnL w="28575"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25,3%</a:t>
                      </a:r>
                    </a:p>
                  </a:txBody>
                  <a:tcPr marL="9525" marR="9525" marT="9525" marB="0" anchor="ctr">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tcPr>
                </a:tc>
              </a:tr>
              <a:tr h="852714">
                <a:tc>
                  <a:txBody>
                    <a:bodyPr/>
                    <a:lstStyle/>
                    <a:p>
                      <a:pPr algn="just" fontAlgn="b"/>
                      <a:r>
                        <a:rPr lang="es-CO" sz="2000" b="0" i="0" u="none" strike="noStrike" dirty="0" smtClean="0">
                          <a:solidFill>
                            <a:srgbClr val="000000"/>
                          </a:solidFill>
                          <a:latin typeface="+mn-lt"/>
                        </a:rPr>
                        <a:t> Verbal</a:t>
                      </a:r>
                      <a:endParaRPr lang="es-CO" sz="2000" b="0" i="0" u="none" strike="noStrike" baseline="0" dirty="0" smtClean="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marL="0" algn="ctr" defTabSz="457200" rtl="0" eaLnBrk="1" fontAlgn="b" latinLnBrk="0" hangingPunct="1"/>
                      <a:r>
                        <a:rPr lang="es-CO" sz="2000" u="none" strike="noStrike" kern="1200" dirty="0" smtClean="0">
                          <a:solidFill>
                            <a:schemeClr val="tx1"/>
                          </a:solidFill>
                          <a:latin typeface="+mn-lt"/>
                          <a:ea typeface="+mn-ea"/>
                          <a:cs typeface="+mn-cs"/>
                        </a:rPr>
                        <a:t>33,4%</a:t>
                      </a: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marL="0" algn="ctr" defTabSz="457200" rtl="0" eaLnBrk="1" fontAlgn="b" latinLnBrk="0" hangingPunct="1"/>
                      <a:r>
                        <a:rPr lang="es-CO" sz="2000" u="none" strike="noStrike" kern="1200" dirty="0" smtClean="0">
                          <a:solidFill>
                            <a:schemeClr val="tx1"/>
                          </a:solidFill>
                          <a:latin typeface="+mn-lt"/>
                          <a:ea typeface="+mn-ea"/>
                          <a:cs typeface="+mn-cs"/>
                        </a:rPr>
                        <a:t>32,9%</a:t>
                      </a:r>
                    </a:p>
                  </a:txBody>
                  <a:tcPr marL="9525" marR="9525" marT="9525" marB="0" anchor="ctr">
                    <a:lnL w="28575" cap="flat" cmpd="sng" algn="ctr">
                      <a:solidFill>
                        <a:schemeClr val="tx2"/>
                      </a:solidFill>
                      <a:prstDash val="solid"/>
                      <a:round/>
                      <a:headEnd type="none" w="med" len="med"/>
                      <a:tailEnd type="none" w="med" len="med"/>
                    </a:lnL>
                  </a:tcPr>
                </a:tc>
                <a:tc>
                  <a:txBody>
                    <a:bodyPr/>
                    <a:lstStyle/>
                    <a:p>
                      <a:pPr marL="0" algn="ctr" defTabSz="457200" rtl="0" eaLnBrk="1" fontAlgn="b" latinLnBrk="0" hangingPunct="1"/>
                      <a:r>
                        <a:rPr lang="es-CO" sz="2000" u="none" strike="noStrike" kern="1200" dirty="0" smtClean="0">
                          <a:solidFill>
                            <a:schemeClr val="tx1"/>
                          </a:solidFill>
                          <a:latin typeface="+mn-lt"/>
                          <a:ea typeface="+mn-ea"/>
                          <a:cs typeface="+mn-cs"/>
                        </a:rPr>
                        <a:t>34,0%</a:t>
                      </a:r>
                    </a:p>
                  </a:txBody>
                  <a:tcPr marL="9525" marR="9525" marT="9525" marB="0" anchor="ctr"/>
                </a:tc>
                <a:tc>
                  <a:txBody>
                    <a:bodyPr/>
                    <a:lstStyle/>
                    <a:p>
                      <a:pPr marL="0" algn="ctr" defTabSz="457200" rtl="0" eaLnBrk="1" fontAlgn="b" latinLnBrk="0" hangingPunct="1"/>
                      <a:r>
                        <a:rPr lang="es-CO" sz="2000" u="none" strike="noStrike" kern="1200" dirty="0" smtClean="0">
                          <a:solidFill>
                            <a:schemeClr val="tx1"/>
                          </a:solidFill>
                          <a:latin typeface="+mn-lt"/>
                          <a:ea typeface="+mn-ea"/>
                          <a:cs typeface="+mn-cs"/>
                        </a:rPr>
                        <a:t>34,4%</a:t>
                      </a:r>
                    </a:p>
                  </a:txBody>
                  <a:tcPr marL="9525" marR="9525" marT="9525" marB="0" anchor="ctr">
                    <a:lnR w="28575" cap="flat" cmpd="sng" algn="ctr">
                      <a:solidFill>
                        <a:schemeClr val="tx2"/>
                      </a:solidFill>
                      <a:prstDash val="solid"/>
                      <a:round/>
                      <a:headEnd type="none" w="med" len="med"/>
                      <a:tailEnd type="none" w="med" len="med"/>
                    </a:lnR>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32,4%</a:t>
                      </a:r>
                    </a:p>
                  </a:txBody>
                  <a:tcPr marL="9525" marR="9525" marT="9525" marB="0" anchor="ctr">
                    <a:lnL w="28575" cap="flat" cmpd="sng" algn="ctr">
                      <a:solidFill>
                        <a:schemeClr val="tx2"/>
                      </a:solidFill>
                      <a:prstDash val="solid"/>
                      <a:round/>
                      <a:headEnd type="none" w="med" len="med"/>
                      <a:tailEnd type="none" w="med" len="med"/>
                    </a:lnL>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34,5%</a:t>
                      </a:r>
                    </a:p>
                  </a:txBody>
                  <a:tcPr marL="9525" marR="9525" marT="9525" marB="0" anchor="ctr">
                    <a:lnR w="28575" cap="flat" cmpd="sng" algn="ctr">
                      <a:solidFill>
                        <a:schemeClr val="tx2"/>
                      </a:solidFill>
                      <a:prstDash val="solid"/>
                      <a:round/>
                      <a:headEnd type="none" w="med" len="med"/>
                      <a:tailEnd type="none" w="med" len="med"/>
                    </a:lnR>
                  </a:tcPr>
                </a:tc>
              </a:tr>
              <a:tr h="682171">
                <a:tc>
                  <a:txBody>
                    <a:bodyPr/>
                    <a:lstStyle/>
                    <a:p>
                      <a:pPr algn="just" fontAlgn="b"/>
                      <a:r>
                        <a:rPr lang="es-CO" sz="2000" b="0" i="0" u="none" strike="noStrike" dirty="0" smtClean="0">
                          <a:solidFill>
                            <a:srgbClr val="000000"/>
                          </a:solidFill>
                          <a:latin typeface="+mn-lt"/>
                        </a:rPr>
                        <a:t> Relacional</a:t>
                      </a:r>
                      <a:endParaRPr lang="es-CO" sz="2000" b="0" i="0" u="none" strike="noStrike" dirty="0">
                        <a:solidFill>
                          <a:srgbClr val="000000"/>
                        </a:solidFill>
                        <a:latin typeface="+mn-lt"/>
                      </a:endParaRP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2000" u="none" strike="noStrike" kern="1200" dirty="0" smtClean="0">
                          <a:solidFill>
                            <a:schemeClr val="tx1"/>
                          </a:solidFill>
                          <a:latin typeface="+mn-lt"/>
                          <a:ea typeface="+mn-ea"/>
                          <a:cs typeface="+mn-cs"/>
                        </a:rPr>
                        <a:t>14,6%</a:t>
                      </a:r>
                    </a:p>
                  </a:txBody>
                  <a:tcPr marL="9525" marR="9525" marT="9525" marB="0"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15,2%</a:t>
                      </a: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14,3%</a:t>
                      </a:r>
                    </a:p>
                  </a:txBody>
                  <a:tcPr marL="9525" marR="9525" marT="9525" marB="0" anchor="ct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2000" u="none" strike="noStrike" kern="1200" dirty="0" smtClean="0">
                          <a:solidFill>
                            <a:schemeClr val="tx1"/>
                          </a:solidFill>
                          <a:latin typeface="+mn-lt"/>
                          <a:ea typeface="+mn-ea"/>
                          <a:cs typeface="+mn-cs"/>
                        </a:rPr>
                        <a:t>12,1%</a:t>
                      </a: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11,9%</a:t>
                      </a:r>
                    </a:p>
                  </a:txBody>
                  <a:tcPr marL="9525" marR="9525" marT="9525" marB="0" anchor="ctr">
                    <a:lnL w="28575" cap="flat" cmpd="sng" algn="ctr">
                      <a:solidFill>
                        <a:schemeClr val="tx2"/>
                      </a:solidFill>
                      <a:prstDash val="solid"/>
                      <a:round/>
                      <a:headEnd type="none" w="med" len="med"/>
                      <a:tailEnd type="none" w="med" len="med"/>
                    </a:lnL>
                    <a:lnB w="28575" cap="flat" cmpd="sng" algn="ctr">
                      <a:solidFill>
                        <a:schemeClr val="tx2"/>
                      </a:solidFill>
                      <a:prstDash val="solid"/>
                      <a:round/>
                      <a:headEnd type="none" w="med" len="med"/>
                      <a:tailEnd type="none" w="med" len="med"/>
                    </a:lnB>
                  </a:tcPr>
                </a:tc>
                <a:tc>
                  <a:txBody>
                    <a:bodyPr/>
                    <a:lstStyle/>
                    <a:p>
                      <a:pPr marL="0" algn="ctr" defTabSz="457200" rtl="0" eaLnBrk="1" fontAlgn="b" latinLnBrk="0" hangingPunct="1"/>
                      <a:r>
                        <a:rPr lang="es-CO" sz="2000" b="1" u="none" strike="noStrike" kern="1200" dirty="0" smtClean="0">
                          <a:solidFill>
                            <a:schemeClr val="tx1"/>
                          </a:solidFill>
                          <a:latin typeface="+mn-lt"/>
                          <a:ea typeface="+mn-ea"/>
                          <a:cs typeface="+mn-cs"/>
                        </a:rPr>
                        <a:t>17,6%</a:t>
                      </a:r>
                    </a:p>
                  </a:txBody>
                  <a:tcPr marL="9525" marR="9525" marT="9525" marB="0" anchor="ctr">
                    <a:lnR w="28575" cap="flat" cmpd="sng" algn="ctr">
                      <a:solidFill>
                        <a:schemeClr val="tx2"/>
                      </a:solidFill>
                      <a:prstDash val="solid"/>
                      <a:round/>
                      <a:headEnd type="none" w="med" len="med"/>
                      <a:tailEnd type="none" w="med" len="med"/>
                    </a:lnR>
                    <a:lnB w="28575" cap="flat" cmpd="sng" algn="ctr">
                      <a:solidFill>
                        <a:schemeClr val="tx2"/>
                      </a:solidFill>
                      <a:prstDash val="solid"/>
                      <a:round/>
                      <a:headEnd type="none" w="med" len="med"/>
                      <a:tailEnd type="none" w="med" len="med"/>
                    </a:lnB>
                  </a:tcPr>
                </a:tc>
              </a:tr>
            </a:tbl>
          </a:graphicData>
        </a:graphic>
      </p:graphicFrame>
      <p:sp>
        <p:nvSpPr>
          <p:cNvPr id="4" name="3 Rectángulo"/>
          <p:cNvSpPr/>
          <p:nvPr/>
        </p:nvSpPr>
        <p:spPr>
          <a:xfrm>
            <a:off x="467544" y="1268760"/>
            <a:ext cx="7762903" cy="461665"/>
          </a:xfrm>
          <a:prstGeom prst="rect">
            <a:avLst/>
          </a:prstGeom>
        </p:spPr>
        <p:txBody>
          <a:bodyPr wrap="square">
            <a:spAutoFit/>
          </a:bodyPr>
          <a:lstStyle/>
          <a:p>
            <a:pPr algn="ctr"/>
            <a:r>
              <a:rPr lang="es-CO" sz="2400" b="1" dirty="0" smtClean="0">
                <a:solidFill>
                  <a:srgbClr val="002060"/>
                </a:solidFill>
              </a:rPr>
              <a:t>Tipos de agresión escolar*, 9° grado</a:t>
            </a:r>
            <a:endParaRPr lang="es-CO" sz="2400" dirty="0" smtClean="0">
              <a:solidFill>
                <a:srgbClr val="002060"/>
              </a:solidFill>
            </a:endParaRPr>
          </a:p>
        </p:txBody>
      </p:sp>
      <p:sp>
        <p:nvSpPr>
          <p:cNvPr id="5" name="CuadroTexto 4"/>
          <p:cNvSpPr txBox="1"/>
          <p:nvPr/>
        </p:nvSpPr>
        <p:spPr>
          <a:xfrm>
            <a:off x="611560" y="5651956"/>
            <a:ext cx="8077917" cy="369332"/>
          </a:xfrm>
          <a:prstGeom prst="rect">
            <a:avLst/>
          </a:prstGeom>
          <a:noFill/>
        </p:spPr>
        <p:txBody>
          <a:bodyPr wrap="none" rtlCol="0">
            <a:spAutoFit/>
          </a:bodyPr>
          <a:lstStyle/>
          <a:p>
            <a:r>
              <a:rPr lang="es-MX" dirty="0" smtClean="0">
                <a:solidFill>
                  <a:prstClr val="black"/>
                </a:solidFill>
              </a:rPr>
              <a:t>Nota: las cifras en negrilla corresponden a diferencias estadísticamente significativas.</a:t>
            </a:r>
            <a:endParaRPr lang="es-CO" dirty="0">
              <a:solidFill>
                <a:prstClr val="black"/>
              </a:solidFill>
            </a:endParaRPr>
          </a:p>
        </p:txBody>
      </p:sp>
    </p:spTree>
    <p:extLst>
      <p:ext uri="{BB962C8B-B14F-4D97-AF65-F5344CB8AC3E}">
        <p14:creationId xmlns:p14="http://schemas.microsoft.com/office/powerpoint/2010/main" val="17421216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contenido"/>
          <p:cNvSpPr txBox="1">
            <a:spLocks/>
          </p:cNvSpPr>
          <p:nvPr/>
        </p:nvSpPr>
        <p:spPr bwMode="auto">
          <a:xfrm>
            <a:off x="107950" y="1628775"/>
            <a:ext cx="8856663" cy="3057525"/>
          </a:xfrm>
          <a:prstGeom prst="rect">
            <a:avLst/>
          </a:prstGeom>
          <a:noFill/>
          <a:ln w="9525">
            <a:noFill/>
            <a:miter lim="800000"/>
            <a:headEnd/>
            <a:tailEnd/>
          </a:ln>
        </p:spPr>
        <p:txBody>
          <a:bodyPr/>
          <a:lstStyle/>
          <a:p>
            <a:pPr algn="ctr" eaLnBrk="0" fontAlgn="base" hangingPunct="0">
              <a:spcBef>
                <a:spcPct val="0"/>
              </a:spcBef>
              <a:spcAft>
                <a:spcPct val="0"/>
              </a:spcAft>
              <a:buSzPct val="120000"/>
              <a:buFont typeface="Arial" pitchFamily="34" charset="0"/>
              <a:buNone/>
              <a:defRPr/>
            </a:pPr>
            <a:r>
              <a:rPr lang="es-CO" sz="2400" b="1" i="1" dirty="0">
                <a:solidFill>
                  <a:prstClr val="black"/>
                </a:solidFill>
                <a:latin typeface="Arial" pitchFamily="34" charset="0"/>
                <a:ea typeface="ＭＳ Ｐゴシック" pitchFamily="34" charset="-128"/>
              </a:rPr>
              <a:t>Una </a:t>
            </a:r>
            <a:r>
              <a:rPr lang="es-CO" sz="2400" b="1" i="1" dirty="0">
                <a:solidFill>
                  <a:srgbClr val="8D0A14"/>
                </a:solidFill>
                <a:latin typeface="Arial" pitchFamily="34" charset="0"/>
                <a:ea typeface="ＭＳ Ｐゴシック" pitchFamily="34" charset="-128"/>
              </a:rPr>
              <a:t>educación de calidad </a:t>
            </a:r>
            <a:r>
              <a:rPr lang="es-CO" sz="2400" b="1" i="1" dirty="0">
                <a:solidFill>
                  <a:prstClr val="black"/>
                </a:solidFill>
                <a:latin typeface="Arial" pitchFamily="34" charset="0"/>
                <a:ea typeface="ＭＳ Ｐゴシック" pitchFamily="34" charset="-128"/>
              </a:rPr>
              <a:t>es aquella que forma </a:t>
            </a:r>
            <a:r>
              <a:rPr lang="es-CO" sz="2400" b="1" i="1" dirty="0">
                <a:solidFill>
                  <a:srgbClr val="8D0A14"/>
                </a:solidFill>
                <a:latin typeface="Arial" pitchFamily="34" charset="0"/>
                <a:ea typeface="ＭＳ Ｐゴシック" pitchFamily="34" charset="-128"/>
              </a:rPr>
              <a:t>mejores seres humanos</a:t>
            </a:r>
            <a:r>
              <a:rPr lang="es-CO" sz="2400" b="1" i="1" dirty="0">
                <a:solidFill>
                  <a:prstClr val="black"/>
                </a:solidFill>
                <a:latin typeface="Arial" pitchFamily="34" charset="0"/>
                <a:ea typeface="ＭＳ Ｐゴシック" pitchFamily="34" charset="-128"/>
              </a:rPr>
              <a:t>, ciudadanos con valores éticos, respetuosos de lo público, que </a:t>
            </a:r>
            <a:r>
              <a:rPr lang="es-CO" sz="2400" b="1" i="1" dirty="0">
                <a:solidFill>
                  <a:srgbClr val="8D0A14"/>
                </a:solidFill>
                <a:latin typeface="Arial" pitchFamily="34" charset="0"/>
                <a:ea typeface="ＭＳ Ｐゴシック" pitchFamily="34" charset="-128"/>
              </a:rPr>
              <a:t>ejercen los derechos humanos y conviven en paz</a:t>
            </a:r>
            <a:r>
              <a:rPr lang="es-CO" sz="2400" b="1" i="1" dirty="0">
                <a:solidFill>
                  <a:prstClr val="black"/>
                </a:solidFill>
                <a:latin typeface="Arial" pitchFamily="34" charset="0"/>
                <a:ea typeface="ＭＳ Ｐゴシック" pitchFamily="34" charset="-128"/>
              </a:rPr>
              <a:t>. </a:t>
            </a:r>
          </a:p>
          <a:p>
            <a:pPr marL="449263" indent="-449263" algn="ctr" eaLnBrk="0" fontAlgn="base" hangingPunct="0">
              <a:spcBef>
                <a:spcPct val="0"/>
              </a:spcBef>
              <a:spcAft>
                <a:spcPct val="0"/>
              </a:spcAft>
              <a:buSzPct val="120000"/>
              <a:buFont typeface="Arial" pitchFamily="34" charset="0"/>
              <a:buNone/>
              <a:defRPr/>
            </a:pPr>
            <a:endParaRPr lang="es-CO" sz="2400" b="1" i="1" dirty="0">
              <a:solidFill>
                <a:prstClr val="black"/>
              </a:solidFill>
              <a:latin typeface="Arial" pitchFamily="34" charset="0"/>
              <a:ea typeface="ＭＳ Ｐゴシック" pitchFamily="34" charset="-128"/>
            </a:endParaRPr>
          </a:p>
          <a:p>
            <a:pPr algn="ctr" eaLnBrk="0" fontAlgn="base" hangingPunct="0">
              <a:spcBef>
                <a:spcPct val="0"/>
              </a:spcBef>
              <a:spcAft>
                <a:spcPct val="0"/>
              </a:spcAft>
              <a:buSzPct val="120000"/>
              <a:buFont typeface="Arial" pitchFamily="34" charset="0"/>
              <a:buNone/>
              <a:defRPr/>
            </a:pPr>
            <a:r>
              <a:rPr lang="es-CO" sz="2400" b="1" i="1" dirty="0">
                <a:solidFill>
                  <a:prstClr val="black"/>
                </a:solidFill>
                <a:latin typeface="Arial" pitchFamily="34" charset="0"/>
                <a:ea typeface="ＭＳ Ｐゴシック" pitchFamily="34" charset="-128"/>
              </a:rPr>
              <a:t>Una educación que genera </a:t>
            </a:r>
            <a:r>
              <a:rPr lang="es-CO" sz="2400" b="1" i="1" dirty="0">
                <a:solidFill>
                  <a:srgbClr val="8D0A14"/>
                </a:solidFill>
                <a:latin typeface="Arial" pitchFamily="34" charset="0"/>
                <a:ea typeface="ＭＳ Ｐゴシック" pitchFamily="34" charset="-128"/>
              </a:rPr>
              <a:t>oportunidades</a:t>
            </a:r>
            <a:r>
              <a:rPr lang="es-CO" sz="2400" b="1" i="1" dirty="0">
                <a:solidFill>
                  <a:prstClr val="black"/>
                </a:solidFill>
                <a:latin typeface="Arial" pitchFamily="34" charset="0"/>
                <a:ea typeface="ＭＳ Ｐゴシック" pitchFamily="34" charset="-128"/>
              </a:rPr>
              <a:t> legítimas de </a:t>
            </a:r>
            <a:r>
              <a:rPr lang="es-CO" sz="2400" b="1" i="1" dirty="0">
                <a:solidFill>
                  <a:srgbClr val="8D0A14"/>
                </a:solidFill>
                <a:latin typeface="Arial" pitchFamily="34" charset="0"/>
                <a:ea typeface="ＭＳ Ｐゴシック" pitchFamily="34" charset="-128"/>
              </a:rPr>
              <a:t>progreso y prosperidad </a:t>
            </a:r>
            <a:r>
              <a:rPr lang="es-CO" sz="2400" b="1" i="1" dirty="0">
                <a:solidFill>
                  <a:prstClr val="black"/>
                </a:solidFill>
                <a:latin typeface="Arial" pitchFamily="34" charset="0"/>
                <a:ea typeface="ＭＳ Ｐゴシック" pitchFamily="34" charset="-128"/>
              </a:rPr>
              <a:t>para ellos y para el país.</a:t>
            </a:r>
          </a:p>
          <a:p>
            <a:pPr marL="449263" indent="-449263" algn="ctr" eaLnBrk="0" fontAlgn="base" hangingPunct="0">
              <a:spcBef>
                <a:spcPct val="0"/>
              </a:spcBef>
              <a:spcAft>
                <a:spcPct val="0"/>
              </a:spcAft>
              <a:buSzPct val="120000"/>
              <a:buFont typeface="Arial" pitchFamily="34" charset="0"/>
              <a:buNone/>
              <a:defRPr/>
            </a:pPr>
            <a:endParaRPr lang="es-CO" sz="2400" b="1" i="1" dirty="0">
              <a:solidFill>
                <a:prstClr val="black"/>
              </a:solidFill>
              <a:latin typeface="Arial" pitchFamily="34" charset="0"/>
              <a:ea typeface="ＭＳ Ｐゴシック" pitchFamily="34" charset="-128"/>
            </a:endParaRPr>
          </a:p>
          <a:p>
            <a:pPr algn="ctr" eaLnBrk="0" fontAlgn="base" hangingPunct="0">
              <a:spcBef>
                <a:spcPct val="0"/>
              </a:spcBef>
              <a:spcAft>
                <a:spcPct val="0"/>
              </a:spcAft>
              <a:buSzPct val="120000"/>
              <a:buFont typeface="Arial" pitchFamily="34" charset="0"/>
              <a:buNone/>
              <a:defRPr/>
            </a:pPr>
            <a:r>
              <a:rPr lang="es-CO" sz="2400" b="1" i="1" dirty="0">
                <a:solidFill>
                  <a:prstClr val="black"/>
                </a:solidFill>
                <a:latin typeface="Arial" pitchFamily="34" charset="0"/>
                <a:ea typeface="ＭＳ Ｐゴシック" pitchFamily="34" charset="-128"/>
              </a:rPr>
              <a:t>Una educación </a:t>
            </a:r>
            <a:r>
              <a:rPr lang="es-CO" sz="2400" b="1" i="1" dirty="0">
                <a:solidFill>
                  <a:srgbClr val="8D0A14"/>
                </a:solidFill>
                <a:latin typeface="Arial" pitchFamily="34" charset="0"/>
                <a:ea typeface="ＭＳ Ｐゴシック" pitchFamily="34" charset="-128"/>
              </a:rPr>
              <a:t>competitiva</a:t>
            </a:r>
            <a:r>
              <a:rPr lang="es-CO" sz="2400" b="1" i="1" dirty="0">
                <a:solidFill>
                  <a:prstClr val="black"/>
                </a:solidFill>
                <a:latin typeface="Arial" pitchFamily="34" charset="0"/>
                <a:ea typeface="ＭＳ Ｐゴシック" pitchFamily="34" charset="-128"/>
              </a:rPr>
              <a:t>, que contribuye a cerrar brechas de inequidad, centrada en la institución educativa y en la que participa toda la sociedad.</a:t>
            </a:r>
            <a:r>
              <a:rPr lang="es-CO" sz="2400" b="1" dirty="0">
                <a:solidFill>
                  <a:prstClr val="black"/>
                </a:solidFill>
                <a:latin typeface="Arial" pitchFamily="34" charset="0"/>
                <a:ea typeface="ＭＳ Ｐゴシック" pitchFamily="34" charset="-128"/>
              </a:rPr>
              <a:t> </a:t>
            </a:r>
          </a:p>
        </p:txBody>
      </p:sp>
      <p:sp>
        <p:nvSpPr>
          <p:cNvPr id="2" name="1 CuadroTexto"/>
          <p:cNvSpPr txBox="1"/>
          <p:nvPr/>
        </p:nvSpPr>
        <p:spPr>
          <a:xfrm>
            <a:off x="4932363" y="260350"/>
            <a:ext cx="4211637" cy="830263"/>
          </a:xfrm>
          <a:prstGeom prst="rect">
            <a:avLst/>
          </a:prstGeom>
          <a:noFill/>
        </p:spPr>
        <p:txBody>
          <a:bodyPr>
            <a:spAutoFit/>
          </a:bodyPr>
          <a:lstStyle/>
          <a:p>
            <a:pPr algn="ctr" eaLnBrk="0" fontAlgn="base" hangingPunct="0">
              <a:spcBef>
                <a:spcPct val="0"/>
              </a:spcBef>
              <a:spcAft>
                <a:spcPct val="0"/>
              </a:spcAft>
              <a:defRPr/>
            </a:pPr>
            <a:r>
              <a:rPr lang="es-CO" sz="2400" b="1" dirty="0">
                <a:solidFill>
                  <a:srgbClr val="800000"/>
                </a:solidFill>
                <a:effectLst>
                  <a:outerShdw blurRad="38100" dist="38100" dir="2700000" algn="tl">
                    <a:srgbClr val="000000">
                      <a:alpha val="43137"/>
                    </a:srgbClr>
                  </a:outerShdw>
                </a:effectLst>
                <a:latin typeface="Arial" pitchFamily="34" charset="0"/>
                <a:ea typeface="ＭＳ Ｐゴシック" pitchFamily="34" charset="-128"/>
                <a:cs typeface="Arial" pitchFamily="34" charset="0"/>
              </a:rPr>
              <a:t>POLÍTICA DE CALIDAD DE LA EDUCACIÓN 2010-2014</a:t>
            </a:r>
          </a:p>
        </p:txBody>
      </p:sp>
    </p:spTree>
    <p:extLst>
      <p:ext uri="{BB962C8B-B14F-4D97-AF65-F5344CB8AC3E}">
        <p14:creationId xmlns:p14="http://schemas.microsoft.com/office/powerpoint/2010/main" val="29762999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097893"/>
            <a:ext cx="3092791" cy="674923"/>
          </a:xfrm>
        </p:spPr>
        <p:txBody>
          <a:bodyPr anchor="t"/>
          <a:lstStyle/>
          <a:p>
            <a:pPr algn="ctr"/>
            <a:r>
              <a:rPr lang="es-ES" dirty="0" smtClean="0"/>
              <a:t>Empatía frente al maltrato, 5° grado</a:t>
            </a:r>
            <a:endParaRPr lang="es-ES" dirty="0"/>
          </a:p>
        </p:txBody>
      </p:sp>
      <p:sp>
        <p:nvSpPr>
          <p:cNvPr id="3" name="2 Marcador de contenido"/>
          <p:cNvSpPr>
            <a:spLocks noGrp="1"/>
          </p:cNvSpPr>
          <p:nvPr>
            <p:ph idx="1"/>
          </p:nvPr>
        </p:nvSpPr>
        <p:spPr>
          <a:xfrm>
            <a:off x="3607313" y="5162127"/>
            <a:ext cx="5225791" cy="1435225"/>
          </a:xfrm>
        </p:spPr>
        <p:txBody>
          <a:bodyPr>
            <a:noAutofit/>
          </a:bodyPr>
          <a:lstStyle/>
          <a:p>
            <a:pPr marL="0" indent="0">
              <a:buNone/>
            </a:pPr>
            <a:r>
              <a:rPr lang="es-ES" sz="1800" dirty="0" smtClean="0"/>
              <a:t>En el </a:t>
            </a:r>
            <a:r>
              <a:rPr lang="es-ES" sz="1800" b="1" dirty="0" smtClean="0"/>
              <a:t>nivel baj</a:t>
            </a:r>
            <a:r>
              <a:rPr lang="es-ES" sz="1800" b="1" dirty="0"/>
              <a:t>o</a:t>
            </a:r>
            <a:r>
              <a:rPr lang="es-ES" sz="1800" dirty="0" smtClean="0"/>
              <a:t> se ubican quienes muestran menor grado de empatía, es decir, los que afirmaron que no les importa o que les parece divertido cuando personas que no son de su total agrado sufren algún tipo de agresión o maltrato. </a:t>
            </a:r>
            <a:endParaRPr lang="es-CO" sz="1800" dirty="0" smtClean="0"/>
          </a:p>
        </p:txBody>
      </p:sp>
      <p:sp>
        <p:nvSpPr>
          <p:cNvPr id="4" name="3 Marcador de texto"/>
          <p:cNvSpPr>
            <a:spLocks noGrp="1"/>
          </p:cNvSpPr>
          <p:nvPr>
            <p:ph type="body" sz="half" idx="2"/>
          </p:nvPr>
        </p:nvSpPr>
        <p:spPr>
          <a:xfrm>
            <a:off x="267543" y="2050305"/>
            <a:ext cx="3064298" cy="4691063"/>
          </a:xfrm>
        </p:spPr>
        <p:txBody>
          <a:bodyPr>
            <a:normAutofit/>
          </a:bodyPr>
          <a:lstStyle/>
          <a:p>
            <a:r>
              <a:rPr lang="es-CO" sz="1800" dirty="0" smtClean="0"/>
              <a:t>Mide la empatía frente a personas por las que usualmente no se siente aprecio, y en particular cuando esas personas son víctimas de agresión o maltrato. </a:t>
            </a:r>
          </a:p>
          <a:p>
            <a:endParaRPr lang="es-CO" sz="1800" dirty="0" smtClean="0"/>
          </a:p>
          <a:p>
            <a:r>
              <a:rPr lang="es-CO" sz="1800" dirty="0" smtClean="0"/>
              <a:t>Esta escala se construyó a partir de preguntas sobre cómo se sienten los estudiantes (mal, les da igual o les parece divertido) cuando les pegan, insultan, se burlan o inventan un chisme sobre alguien que les cae mal.</a:t>
            </a:r>
          </a:p>
        </p:txBody>
      </p:sp>
      <p:sp>
        <p:nvSpPr>
          <p:cNvPr id="7" name="6 Rectángulo"/>
          <p:cNvSpPr/>
          <p:nvPr/>
        </p:nvSpPr>
        <p:spPr>
          <a:xfrm>
            <a:off x="227725" y="1030944"/>
            <a:ext cx="3104115" cy="542239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00">
              <a:solidFill>
                <a:prstClr val="white"/>
              </a:solidFill>
            </a:endParaRPr>
          </a:p>
        </p:txBody>
      </p:sp>
      <p:sp>
        <p:nvSpPr>
          <p:cNvPr id="8" name="7 Rectángulo"/>
          <p:cNvSpPr/>
          <p:nvPr/>
        </p:nvSpPr>
        <p:spPr>
          <a:xfrm>
            <a:off x="3607313" y="4479398"/>
            <a:ext cx="5357929" cy="461665"/>
          </a:xfrm>
          <a:prstGeom prst="rect">
            <a:avLst/>
          </a:prstGeom>
        </p:spPr>
        <p:txBody>
          <a:bodyPr wrap="square">
            <a:spAutoFit/>
          </a:bodyPr>
          <a:lstStyle/>
          <a:p>
            <a:pPr marL="85725" indent="-28575">
              <a:spcBef>
                <a:spcPts val="1800"/>
              </a:spcBef>
              <a:defRPr/>
            </a:pPr>
            <a:r>
              <a:rPr lang="es-MX" sz="1200" b="1" dirty="0" smtClean="0">
                <a:solidFill>
                  <a:prstClr val="black"/>
                </a:solidFill>
              </a:rPr>
              <a:t>* Diferencias estadísticamente significativas entre los establecimientos oficiales urbanos y no oficiales y entre niños y niñas.</a:t>
            </a:r>
            <a:endParaRPr lang="es-CO" sz="1200" b="1" dirty="0" smtClean="0">
              <a:solidFill>
                <a:prstClr val="black"/>
              </a:solidFill>
            </a:endParaRPr>
          </a:p>
        </p:txBody>
      </p:sp>
      <p:pic>
        <p:nvPicPr>
          <p:cNvPr id="5" name="Imagen 4"/>
          <p:cNvPicPr>
            <a:picLocks noChangeAspect="1"/>
          </p:cNvPicPr>
          <p:nvPr/>
        </p:nvPicPr>
        <p:blipFill>
          <a:blip r:embed="rId2" cstate="print"/>
          <a:stretch>
            <a:fillRect/>
          </a:stretch>
        </p:blipFill>
        <p:spPr>
          <a:xfrm>
            <a:off x="3427643" y="1052735"/>
            <a:ext cx="5537600" cy="3302859"/>
          </a:xfrm>
          <a:prstGeom prst="rect">
            <a:avLst/>
          </a:prstGeom>
        </p:spPr>
      </p:pic>
    </p:spTree>
    <p:extLst>
      <p:ext uri="{BB962C8B-B14F-4D97-AF65-F5344CB8AC3E}">
        <p14:creationId xmlns:p14="http://schemas.microsoft.com/office/powerpoint/2010/main" val="4360369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908115"/>
            <a:ext cx="8280920" cy="4401205"/>
          </a:xfrm>
          <a:prstGeom prst="rect">
            <a:avLst/>
          </a:prstGeom>
        </p:spPr>
        <p:txBody>
          <a:bodyPr wrap="square">
            <a:spAutoFit/>
          </a:bodyPr>
          <a:lstStyle/>
          <a:p>
            <a:pPr marL="457200" indent="-457200">
              <a:buSzPct val="80000"/>
              <a:buFont typeface="Wingdings" panose="05000000000000000000" pitchFamily="2" charset="2"/>
              <a:buChar char="§"/>
            </a:pPr>
            <a:r>
              <a:rPr lang="es-CO" sz="2000" dirty="0" smtClean="0">
                <a:solidFill>
                  <a:srgbClr val="000000"/>
                </a:solidFill>
              </a:rPr>
              <a:t>El 45% de los estudiantes de quinto grado afirmaron que cuando sienten rabia, tienen dificultades para controlar su comportamiento y reaccionar de manera impulsiva, sin hacerles daño a los demás.</a:t>
            </a:r>
          </a:p>
          <a:p>
            <a:pPr marL="457200" indent="-457200">
              <a:buSzPct val="80000"/>
              <a:buFont typeface="Wingdings" panose="05000000000000000000" pitchFamily="2" charset="2"/>
              <a:buChar char="§"/>
            </a:pPr>
            <a:endParaRPr lang="es-CO" sz="2000" dirty="0" smtClean="0">
              <a:solidFill>
                <a:srgbClr val="000000"/>
              </a:solidFill>
            </a:endParaRPr>
          </a:p>
          <a:p>
            <a:pPr marL="457200" indent="-457200">
              <a:buSzPct val="80000"/>
              <a:buFont typeface="Wingdings" panose="05000000000000000000" pitchFamily="2" charset="2"/>
              <a:buChar char="§"/>
            </a:pPr>
            <a:r>
              <a:rPr lang="es-CO" sz="2000" dirty="0" smtClean="0">
                <a:solidFill>
                  <a:srgbClr val="000000"/>
                </a:solidFill>
              </a:rPr>
              <a:t>Las reacciones o comportamientos más frecuentes ante una situación de rabia son: hacer cosas sin pensar (50%) y tratar mal a otras personas (47%).</a:t>
            </a:r>
          </a:p>
          <a:p>
            <a:pPr marL="457200" indent="-457200">
              <a:buSzPct val="80000"/>
              <a:buFont typeface="Wingdings" panose="05000000000000000000" pitchFamily="2" charset="2"/>
              <a:buChar char="§"/>
            </a:pPr>
            <a:endParaRPr lang="es-CO" sz="2000" dirty="0">
              <a:solidFill>
                <a:srgbClr val="000000"/>
              </a:solidFill>
            </a:endParaRPr>
          </a:p>
          <a:p>
            <a:pPr marL="457200" indent="-457200">
              <a:buSzPct val="80000"/>
              <a:buFont typeface="Wingdings" panose="05000000000000000000" pitchFamily="2" charset="2"/>
              <a:buChar char="§"/>
            </a:pPr>
            <a:r>
              <a:rPr lang="es-CO" sz="2000" dirty="0" smtClean="0">
                <a:solidFill>
                  <a:srgbClr val="000000"/>
                </a:solidFill>
              </a:rPr>
              <a:t>Hay diferencias significativas a favor de las niñas: el 60% se ubicó en el nivel de desempeño alto, mientras que entre los niños la proporción fue del 40%.</a:t>
            </a:r>
          </a:p>
          <a:p>
            <a:pPr marL="457200" indent="-457200">
              <a:buSzPct val="80000"/>
              <a:buFont typeface="Wingdings" panose="05000000000000000000" pitchFamily="2" charset="2"/>
              <a:buChar char="§"/>
            </a:pPr>
            <a:endParaRPr lang="es-CO" sz="2000" dirty="0">
              <a:solidFill>
                <a:srgbClr val="000000"/>
              </a:solidFill>
            </a:endParaRPr>
          </a:p>
          <a:p>
            <a:pPr marL="457200" indent="-457200">
              <a:buSzPct val="80000"/>
              <a:buFont typeface="Wingdings" panose="05000000000000000000" pitchFamily="2" charset="2"/>
              <a:buChar char="§"/>
            </a:pPr>
            <a:r>
              <a:rPr lang="es-CO" sz="2000" dirty="0" smtClean="0">
                <a:solidFill>
                  <a:srgbClr val="000000"/>
                </a:solidFill>
              </a:rPr>
              <a:t>No se observan diferencias sustanciales entre los resultados por tipos de establecimientos educativos.</a:t>
            </a:r>
          </a:p>
        </p:txBody>
      </p:sp>
      <p:sp>
        <p:nvSpPr>
          <p:cNvPr id="3" name="6 CuadroTexto"/>
          <p:cNvSpPr txBox="1"/>
          <p:nvPr/>
        </p:nvSpPr>
        <p:spPr>
          <a:xfrm>
            <a:off x="403196" y="1033572"/>
            <a:ext cx="8156604"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002060"/>
                </a:solidFill>
                <a:ea typeface="Geneva" charset="-128"/>
              </a:rPr>
              <a:t>Manejo de la rabia (quinto grado)</a:t>
            </a:r>
          </a:p>
        </p:txBody>
      </p:sp>
    </p:spTree>
    <p:extLst>
      <p:ext uri="{BB962C8B-B14F-4D97-AF65-F5344CB8AC3E}">
        <p14:creationId xmlns:p14="http://schemas.microsoft.com/office/powerpoint/2010/main" val="20324635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844824"/>
            <a:ext cx="7920880" cy="3046988"/>
          </a:xfrm>
          <a:prstGeom prst="rect">
            <a:avLst/>
          </a:prstGeom>
        </p:spPr>
        <p:txBody>
          <a:bodyPr wrap="square">
            <a:spAutoFit/>
          </a:bodyPr>
          <a:lstStyle/>
          <a:p>
            <a:pPr algn="ctr"/>
            <a:r>
              <a:rPr lang="es-CO" sz="3200" dirty="0">
                <a:solidFill>
                  <a:srgbClr val="000000"/>
                </a:solidFill>
              </a:rPr>
              <a:t>Estos resultados evidencian que aún cuando los estudiantes dicen rechazar el uso de la agresión, actúan de manera agresiva, probablemente por la ausencia de herramientas o habilidades de resolución de conflictos para enfrentarlas. </a:t>
            </a:r>
            <a:endParaRPr lang="es-CO" sz="3200" dirty="0">
              <a:solidFill>
                <a:prstClr val="black"/>
              </a:solidFill>
            </a:endParaRPr>
          </a:p>
        </p:txBody>
      </p:sp>
    </p:spTree>
    <p:extLst>
      <p:ext uri="{BB962C8B-B14F-4D97-AF65-F5344CB8AC3E}">
        <p14:creationId xmlns:p14="http://schemas.microsoft.com/office/powerpoint/2010/main" val="19058919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652607"/>
            <a:ext cx="8424936" cy="1200329"/>
          </a:xfrm>
        </p:spPr>
        <p:txBody>
          <a:bodyPr wrap="square">
            <a:spAutoFit/>
          </a:bodyPr>
          <a:lstStyle/>
          <a:p>
            <a:pPr marL="0" indent="0" fontAlgn="ctr">
              <a:spcBef>
                <a:spcPct val="0"/>
              </a:spcBef>
              <a:buNone/>
            </a:pPr>
            <a:r>
              <a:rPr lang="es-CO" sz="2400" dirty="0" smtClean="0">
                <a:solidFill>
                  <a:srgbClr val="000000"/>
                </a:solidFill>
                <a:latin typeface="Calibri"/>
              </a:rPr>
              <a:t>Se refiere a la percepción de los estudiantes sobre la ocurrencia de situaciones y hechos que amenazan el bienestar y la convivencia pacífica en el espacio físico del colegio. </a:t>
            </a:r>
            <a:endParaRPr lang="es-ES" sz="2400" dirty="0" smtClean="0">
              <a:solidFill>
                <a:srgbClr val="000000"/>
              </a:solidFill>
              <a:latin typeface="Calibri"/>
            </a:endParaRPr>
          </a:p>
        </p:txBody>
      </p:sp>
      <p:sp>
        <p:nvSpPr>
          <p:cNvPr id="4" name="3 CuadroTexto"/>
          <p:cNvSpPr txBox="1"/>
          <p:nvPr/>
        </p:nvSpPr>
        <p:spPr>
          <a:xfrm>
            <a:off x="395536" y="1033572"/>
            <a:ext cx="8572528"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002060"/>
                </a:solidFill>
                <a:ea typeface="Geneva" charset="-128"/>
              </a:rPr>
              <a:t>Percepción de inseguridad en el colegio</a:t>
            </a:r>
            <a:endParaRPr lang="es-CO" sz="2400" b="1" dirty="0" smtClean="0">
              <a:solidFill>
                <a:srgbClr val="002060"/>
              </a:solidFill>
              <a:ea typeface="Geneva" charset="-128"/>
            </a:endParaRPr>
          </a:p>
        </p:txBody>
      </p:sp>
      <p:graphicFrame>
        <p:nvGraphicFramePr>
          <p:cNvPr id="5" name="4 Tabla"/>
          <p:cNvGraphicFramePr>
            <a:graphicFrameLocks noGrp="1"/>
          </p:cNvGraphicFramePr>
          <p:nvPr>
            <p:extLst>
              <p:ext uri="{D42A27DB-BD31-4B8C-83A1-F6EECF244321}">
                <p14:modId xmlns:p14="http://schemas.microsoft.com/office/powerpoint/2010/main" val="1604207262"/>
              </p:ext>
            </p:extLst>
          </p:nvPr>
        </p:nvGraphicFramePr>
        <p:xfrm>
          <a:off x="755576" y="3034583"/>
          <a:ext cx="7345682" cy="2986705"/>
        </p:xfrm>
        <a:graphic>
          <a:graphicData uri="http://schemas.openxmlformats.org/drawingml/2006/table">
            <a:tbl>
              <a:tblPr firstRow="1">
                <a:tableStyleId>{69012ECD-51FC-41F1-AA8D-1B2483CD663E}</a:tableStyleId>
              </a:tblPr>
              <a:tblGrid>
                <a:gridCol w="1440160"/>
                <a:gridCol w="1355500"/>
                <a:gridCol w="1516674"/>
                <a:gridCol w="1516674"/>
                <a:gridCol w="1516674"/>
              </a:tblGrid>
              <a:tr h="639410">
                <a:tc rowSpan="2">
                  <a:txBody>
                    <a:bodyPr/>
                    <a:lstStyle/>
                    <a:p>
                      <a:pPr algn="l" fontAlgn="b"/>
                      <a:r>
                        <a:rPr lang="es-CO" sz="2000" u="none" strike="noStrike" dirty="0">
                          <a:latin typeface="+mj-lt"/>
                        </a:rPr>
                        <a:t> </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tcPr>
                </a:tc>
                <a:tc gridSpan="2">
                  <a:txBody>
                    <a:bodyPr/>
                    <a:lstStyle/>
                    <a:p>
                      <a:pPr algn="ctr" fontAlgn="b"/>
                      <a:r>
                        <a:rPr lang="es-CO" sz="1800" b="0" u="none" strike="noStrike" dirty="0">
                          <a:solidFill>
                            <a:schemeClr val="bg1"/>
                          </a:solidFill>
                          <a:latin typeface="+mj-lt"/>
                        </a:rPr>
                        <a:t>Evitar pasar por algunos lugares del colegio por miedo que le hagan algo malo</a:t>
                      </a:r>
                      <a:endParaRPr lang="es-CO" sz="1800" b="0" i="0" u="none" strike="noStrike" dirty="0">
                        <a:solidFill>
                          <a:schemeClr val="bg1"/>
                        </a:solidFill>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endParaRPr lang="es-CO" sz="800" b="0" i="0" u="none" strike="noStrike" dirty="0">
                        <a:solidFill>
                          <a:srgbClr val="000000"/>
                        </a:solidFill>
                        <a:latin typeface="Calibri"/>
                      </a:endParaRPr>
                    </a:p>
                  </a:txBody>
                  <a:tcPr marL="0" marR="0" marT="0" marB="0" anchor="b">
                    <a:lnL>
                      <a:noFill/>
                    </a:lnL>
                    <a:lnR>
                      <a:noFill/>
                    </a:lnR>
                    <a:lnT>
                      <a:noFill/>
                    </a:lnT>
                    <a:lnB>
                      <a:noFill/>
                    </a:lnB>
                  </a:tcPr>
                </a:tc>
                <a:tc gridSpan="2">
                  <a:txBody>
                    <a:bodyPr/>
                    <a:lstStyle/>
                    <a:p>
                      <a:pPr algn="ctr" fontAlgn="b"/>
                      <a:r>
                        <a:rPr lang="es-CO" sz="2000" b="0" u="none" strike="noStrike" dirty="0">
                          <a:solidFill>
                            <a:schemeClr val="bg1"/>
                          </a:solidFill>
                          <a:latin typeface="+mj-lt"/>
                        </a:rPr>
                        <a:t>Dejar de ir al colegio porque hay alguien que lo molesta </a:t>
                      </a:r>
                      <a:endParaRPr lang="es-CO" sz="2000" b="0" i="0" u="none" strike="noStrike" dirty="0">
                        <a:solidFill>
                          <a:schemeClr val="bg1"/>
                        </a:solidFill>
                        <a:latin typeface="+mj-lt"/>
                      </a:endParaRPr>
                    </a:p>
                  </a:txBody>
                  <a:tcPr marL="0" marR="0" marT="0" marB="0" anchor="ct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endParaRPr lang="es-CO" sz="800" b="0" i="0" u="none" strike="noStrike" dirty="0">
                        <a:solidFill>
                          <a:srgbClr val="000000"/>
                        </a:solidFill>
                        <a:latin typeface="Calibri"/>
                      </a:endParaRPr>
                    </a:p>
                  </a:txBody>
                  <a:tcPr marL="0" marR="0" marT="0" marB="0" anchor="b"/>
                </a:tc>
              </a:tr>
              <a:tr h="200498">
                <a:tc vMerge="1">
                  <a:txBody>
                    <a:bodyPr/>
                    <a:lstStyle/>
                    <a:p>
                      <a:pPr algn="l" fontAlgn="b"/>
                      <a:endParaRPr lang="es-CO" sz="1600" b="0" i="0" u="none" strike="noStrike" dirty="0">
                        <a:solidFill>
                          <a:srgbClr val="000000"/>
                        </a:solidFill>
                        <a:latin typeface="+mj-lt"/>
                      </a:endParaRPr>
                    </a:p>
                  </a:txBody>
                  <a:tcPr marL="0" marR="0" marT="0" marB="0" anchor="b"/>
                </a:tc>
                <a:tc>
                  <a:txBody>
                    <a:bodyPr/>
                    <a:lstStyle/>
                    <a:p>
                      <a:pPr algn="ctr" fontAlgn="b"/>
                      <a:r>
                        <a:rPr lang="es-CO" sz="2000" u="none" strike="noStrike" dirty="0" smtClean="0">
                          <a:solidFill>
                            <a:schemeClr val="bg1"/>
                          </a:solidFill>
                          <a:latin typeface="+mj-lt"/>
                        </a:rPr>
                        <a:t>5° grado</a:t>
                      </a:r>
                      <a:endParaRPr lang="es-CO" sz="2000" b="0" i="0" u="none" strike="noStrike" dirty="0">
                        <a:solidFill>
                          <a:schemeClr val="bg1"/>
                        </a:solidFill>
                        <a:latin typeface="+mj-lt"/>
                      </a:endParaRPr>
                    </a:p>
                  </a:txBody>
                  <a:tcPr marL="0" marR="0" marT="0" marB="0" anchor="b">
                    <a:lnL w="285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fontAlgn="b"/>
                      <a:r>
                        <a:rPr lang="es-CO" sz="2000" u="none" strike="noStrike" dirty="0" smtClean="0">
                          <a:solidFill>
                            <a:schemeClr val="bg1"/>
                          </a:solidFill>
                          <a:latin typeface="+mj-lt"/>
                        </a:rPr>
                        <a:t>9° grado</a:t>
                      </a:r>
                      <a:endParaRPr lang="es-CO" sz="2000" b="0" i="0" u="none" strike="noStrike" dirty="0">
                        <a:solidFill>
                          <a:schemeClr val="bg1"/>
                        </a:solidFill>
                        <a:latin typeface="+mj-lt"/>
                      </a:endParaRPr>
                    </a:p>
                  </a:txBody>
                  <a:tcPr marL="0" marR="0" marT="0" marB="0" anchor="b">
                    <a:lnR w="285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algn="ctr" fontAlgn="b"/>
                      <a:r>
                        <a:rPr lang="es-CO" sz="2000" u="none" strike="noStrike" dirty="0" smtClean="0">
                          <a:solidFill>
                            <a:schemeClr val="bg1"/>
                          </a:solidFill>
                          <a:latin typeface="+mj-lt"/>
                        </a:rPr>
                        <a:t>5°grado</a:t>
                      </a:r>
                      <a:endParaRPr lang="es-CO" sz="2000" b="0" i="0" u="none" strike="noStrike" dirty="0">
                        <a:solidFill>
                          <a:schemeClr val="bg1"/>
                        </a:solidFill>
                        <a:latin typeface="+mj-lt"/>
                      </a:endParaRPr>
                    </a:p>
                  </a:txBody>
                  <a:tcPr marL="0" marR="0" marT="0" marB="0" anchor="b">
                    <a:lnL w="28575" cap="flat" cmpd="sng" algn="ctr">
                      <a:solidFill>
                        <a:schemeClr val="accent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fontAlgn="b"/>
                      <a:r>
                        <a:rPr lang="es-CO" sz="2000" u="none" strike="noStrike" dirty="0" smtClean="0">
                          <a:solidFill>
                            <a:schemeClr val="bg1"/>
                          </a:solidFill>
                          <a:latin typeface="+mj-lt"/>
                        </a:rPr>
                        <a:t>9° grado</a:t>
                      </a:r>
                      <a:endParaRPr lang="es-CO" sz="2000" b="0" i="0" u="none" strike="noStrike" dirty="0">
                        <a:solidFill>
                          <a:schemeClr val="bg1"/>
                        </a:solidFill>
                        <a:latin typeface="+mj-lt"/>
                      </a:endParaRPr>
                    </a:p>
                  </a:txBody>
                  <a:tcPr marL="0" marR="0" marT="0" marB="0" anchor="b">
                    <a:lnR w="28575"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r>
              <a:tr h="0">
                <a:tc>
                  <a:txBody>
                    <a:bodyPr/>
                    <a:lstStyle/>
                    <a:p>
                      <a:pPr marL="85725" indent="0" algn="l" fontAlgn="b"/>
                      <a:r>
                        <a:rPr lang="es-CO" sz="2000" u="none" strike="noStrike" dirty="0" smtClean="0">
                          <a:latin typeface="+mj-lt"/>
                        </a:rPr>
                        <a:t> Nacional</a:t>
                      </a:r>
                      <a:endParaRPr lang="es-CO" sz="2000" b="0"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tcPr>
                </a:tc>
                <a:tc>
                  <a:txBody>
                    <a:bodyPr/>
                    <a:lstStyle/>
                    <a:p>
                      <a:pPr algn="ctr" fontAlgn="b"/>
                      <a:r>
                        <a:rPr lang="es-CO" sz="2000" u="none" strike="noStrike" dirty="0">
                          <a:latin typeface="+mj-lt"/>
                        </a:rPr>
                        <a:t>32%</a:t>
                      </a:r>
                      <a:endParaRPr lang="es-CO" sz="2000" b="0"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u="none" strike="noStrike" dirty="0">
                          <a:latin typeface="+mj-lt"/>
                        </a:rPr>
                        <a:t>17%</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c>
                  <a:txBody>
                    <a:bodyPr/>
                    <a:lstStyle/>
                    <a:p>
                      <a:pPr algn="ctr" fontAlgn="b"/>
                      <a:r>
                        <a:rPr lang="es-CO" sz="2000" u="none" strike="noStrike" dirty="0">
                          <a:latin typeface="+mj-lt"/>
                        </a:rPr>
                        <a:t>17%</a:t>
                      </a:r>
                      <a:endParaRPr lang="es-CO" sz="2000" b="0"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u="none" strike="noStrike" dirty="0">
                          <a:latin typeface="+mj-lt"/>
                        </a:rPr>
                        <a:t>7%</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r>
              <a:tr h="310829">
                <a:tc>
                  <a:txBody>
                    <a:bodyPr/>
                    <a:lstStyle/>
                    <a:p>
                      <a:pPr marL="85725" indent="0" algn="l" defTabSz="457200" rtl="0" eaLnBrk="1" fontAlgn="b" latinLnBrk="0" hangingPunct="1"/>
                      <a:r>
                        <a:rPr lang="es-CO" sz="2000" u="none" strike="noStrike" kern="1200" dirty="0" smtClean="0">
                          <a:solidFill>
                            <a:schemeClr val="tx1"/>
                          </a:solidFill>
                          <a:latin typeface="+mj-lt"/>
                          <a:ea typeface="+mn-ea"/>
                          <a:cs typeface="+mn-cs"/>
                        </a:rPr>
                        <a:t> Of. urbano</a:t>
                      </a:r>
                      <a:endParaRPr lang="es-CO" sz="2000" u="none" strike="noStrike" kern="1200" dirty="0">
                        <a:solidFill>
                          <a:schemeClr val="tx1"/>
                        </a:solidFill>
                        <a:latin typeface="+mj-lt"/>
                        <a:ea typeface="+mn-ea"/>
                        <a:cs typeface="+mn-cs"/>
                      </a:endParaRPr>
                    </a:p>
                  </a:txBody>
                  <a:tcPr marL="0" marR="0" marT="0" marB="0" anchor="b">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tcPr>
                </a:tc>
                <a:tc>
                  <a:txBody>
                    <a:bodyPr/>
                    <a:lstStyle/>
                    <a:p>
                      <a:pPr algn="ctr" fontAlgn="b"/>
                      <a:r>
                        <a:rPr lang="es-CO" sz="2000" b="1" u="none" strike="noStrike" dirty="0">
                          <a:latin typeface="+mj-lt"/>
                        </a:rPr>
                        <a:t>34%</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b="1" u="none" strike="noStrike" dirty="0">
                          <a:latin typeface="+mj-lt"/>
                        </a:rPr>
                        <a:t>18%</a:t>
                      </a:r>
                      <a:endParaRPr lang="es-CO" sz="2000" b="1"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c>
                  <a:txBody>
                    <a:bodyPr/>
                    <a:lstStyle/>
                    <a:p>
                      <a:pPr algn="ctr" fontAlgn="b"/>
                      <a:r>
                        <a:rPr lang="es-CO" sz="2000" u="none" strike="noStrike" dirty="0">
                          <a:latin typeface="+mj-lt"/>
                        </a:rPr>
                        <a:t>17%</a:t>
                      </a:r>
                      <a:endParaRPr lang="es-CO" sz="2000" b="0"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u="none" strike="noStrike" dirty="0">
                          <a:latin typeface="+mj-lt"/>
                        </a:rPr>
                        <a:t>7%</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r>
              <a:tr h="310829">
                <a:tc>
                  <a:txBody>
                    <a:bodyPr/>
                    <a:lstStyle/>
                    <a:p>
                      <a:pPr marL="85725" indent="0" algn="l" defTabSz="457200" rtl="0" eaLnBrk="1" fontAlgn="b" latinLnBrk="0" hangingPunct="1"/>
                      <a:r>
                        <a:rPr lang="es-CO" sz="2000" u="none" strike="noStrike" kern="1200" dirty="0" smtClean="0">
                          <a:solidFill>
                            <a:schemeClr val="tx1"/>
                          </a:solidFill>
                          <a:latin typeface="+mj-lt"/>
                          <a:ea typeface="+mn-ea"/>
                          <a:cs typeface="+mn-cs"/>
                        </a:rPr>
                        <a:t> Of. rural</a:t>
                      </a:r>
                      <a:endParaRPr lang="es-CO" sz="2000" u="none" strike="noStrike" kern="1200" dirty="0">
                        <a:solidFill>
                          <a:schemeClr val="tx1"/>
                        </a:solidFill>
                        <a:latin typeface="+mj-lt"/>
                        <a:ea typeface="+mn-ea"/>
                        <a:cs typeface="+mn-cs"/>
                      </a:endParaRPr>
                    </a:p>
                  </a:txBody>
                  <a:tcPr marL="0" marR="0" marT="0" marB="0" anchor="b">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tcPr>
                </a:tc>
                <a:tc>
                  <a:txBody>
                    <a:bodyPr/>
                    <a:lstStyle/>
                    <a:p>
                      <a:pPr algn="ctr" fontAlgn="b"/>
                      <a:r>
                        <a:rPr lang="es-CO" sz="2000" b="1" u="none" strike="noStrike" dirty="0">
                          <a:latin typeface="+mj-lt"/>
                        </a:rPr>
                        <a:t>31%</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b="1" u="none" strike="noStrike" dirty="0">
                          <a:latin typeface="+mj-lt"/>
                        </a:rPr>
                        <a:t>14%</a:t>
                      </a:r>
                      <a:endParaRPr lang="es-CO" sz="2000" b="1"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c>
                  <a:txBody>
                    <a:bodyPr/>
                    <a:lstStyle/>
                    <a:p>
                      <a:pPr algn="ctr" fontAlgn="b"/>
                      <a:r>
                        <a:rPr lang="es-CO" sz="2000" b="0" u="none" strike="noStrike" dirty="0">
                          <a:latin typeface="+mj-lt"/>
                        </a:rPr>
                        <a:t>18%</a:t>
                      </a:r>
                      <a:endParaRPr lang="es-CO" sz="2000" b="0"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u="none" strike="noStrike" dirty="0">
                          <a:latin typeface="+mj-lt"/>
                        </a:rPr>
                        <a:t>8%</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r>
              <a:tr h="310829">
                <a:tc>
                  <a:txBody>
                    <a:bodyPr/>
                    <a:lstStyle/>
                    <a:p>
                      <a:pPr marL="85725" indent="0" algn="l" defTabSz="457200" rtl="0" eaLnBrk="1" fontAlgn="b" latinLnBrk="0" hangingPunct="1"/>
                      <a:r>
                        <a:rPr lang="es-CO" sz="2000" u="none" strike="noStrike" kern="1200" dirty="0" smtClean="0">
                          <a:solidFill>
                            <a:schemeClr val="tx1"/>
                          </a:solidFill>
                          <a:latin typeface="+mj-lt"/>
                          <a:ea typeface="+mn-ea"/>
                          <a:cs typeface="+mn-cs"/>
                        </a:rPr>
                        <a:t> No oficial</a:t>
                      </a:r>
                      <a:endParaRPr lang="es-CO" sz="2000" u="none" strike="noStrike" kern="1200" dirty="0">
                        <a:solidFill>
                          <a:schemeClr val="tx1"/>
                        </a:solidFill>
                        <a:latin typeface="+mj-lt"/>
                        <a:ea typeface="+mn-ea"/>
                        <a:cs typeface="+mn-cs"/>
                      </a:endParaRPr>
                    </a:p>
                  </a:txBody>
                  <a:tcPr marL="0" marR="0" marT="0" marB="0" anchor="b">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tcPr>
                </a:tc>
                <a:tc>
                  <a:txBody>
                    <a:bodyPr/>
                    <a:lstStyle/>
                    <a:p>
                      <a:pPr algn="ctr" fontAlgn="b"/>
                      <a:r>
                        <a:rPr lang="es-CO" sz="2000" b="1" u="none" strike="noStrike" dirty="0">
                          <a:latin typeface="+mj-lt"/>
                        </a:rPr>
                        <a:t>28%</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b="1" u="none" strike="noStrike" dirty="0">
                          <a:latin typeface="+mj-lt"/>
                        </a:rPr>
                        <a:t>13%</a:t>
                      </a:r>
                      <a:endParaRPr lang="es-CO" sz="2000" b="1"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c>
                  <a:txBody>
                    <a:bodyPr/>
                    <a:lstStyle/>
                    <a:p>
                      <a:pPr algn="ctr" fontAlgn="b"/>
                      <a:r>
                        <a:rPr lang="es-CO" sz="2000" b="1" u="none" strike="noStrike" dirty="0">
                          <a:latin typeface="+mj-lt"/>
                        </a:rPr>
                        <a:t>14%</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u="none" strike="noStrike" dirty="0">
                          <a:latin typeface="+mj-lt"/>
                        </a:rPr>
                        <a:t>7%</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r>
              <a:tr h="310829">
                <a:tc>
                  <a:txBody>
                    <a:bodyPr/>
                    <a:lstStyle/>
                    <a:p>
                      <a:pPr marL="85725" indent="0" algn="l" defTabSz="457200" rtl="0" eaLnBrk="1" fontAlgn="b" latinLnBrk="0" hangingPunct="1"/>
                      <a:r>
                        <a:rPr lang="es-CO" sz="2000" u="none" strike="noStrike" kern="1200" dirty="0" smtClean="0">
                          <a:solidFill>
                            <a:schemeClr val="tx1"/>
                          </a:solidFill>
                          <a:latin typeface="+mj-lt"/>
                          <a:ea typeface="+mn-ea"/>
                          <a:cs typeface="+mn-cs"/>
                        </a:rPr>
                        <a:t> Niñas</a:t>
                      </a:r>
                      <a:endParaRPr lang="es-CO" sz="2000" u="none" strike="noStrike" kern="1200" dirty="0">
                        <a:solidFill>
                          <a:schemeClr val="tx1"/>
                        </a:solidFill>
                        <a:latin typeface="+mj-lt"/>
                        <a:ea typeface="+mn-ea"/>
                        <a:cs typeface="+mn-cs"/>
                      </a:endParaRPr>
                    </a:p>
                  </a:txBody>
                  <a:tcPr marL="0" marR="0" marT="0" marB="0" anchor="b">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tcPr>
                </a:tc>
                <a:tc>
                  <a:txBody>
                    <a:bodyPr/>
                    <a:lstStyle/>
                    <a:p>
                      <a:pPr algn="ctr" fontAlgn="b"/>
                      <a:r>
                        <a:rPr lang="es-CO" sz="2000" b="1" u="none" strike="noStrike" dirty="0">
                          <a:latin typeface="+mj-lt"/>
                        </a:rPr>
                        <a:t>34%</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u="none" strike="noStrike" dirty="0">
                          <a:latin typeface="+mj-lt"/>
                        </a:rPr>
                        <a:t>16%</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c>
                  <a:txBody>
                    <a:bodyPr/>
                    <a:lstStyle/>
                    <a:p>
                      <a:pPr algn="ctr" fontAlgn="b"/>
                      <a:r>
                        <a:rPr lang="es-CO" sz="2000" b="1" u="none" strike="noStrike" dirty="0">
                          <a:latin typeface="+mj-lt"/>
                        </a:rPr>
                        <a:t>16%</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tcPr>
                </a:tc>
                <a:tc>
                  <a:txBody>
                    <a:bodyPr/>
                    <a:lstStyle/>
                    <a:p>
                      <a:pPr algn="ctr" fontAlgn="b"/>
                      <a:r>
                        <a:rPr lang="es-CO" sz="2000" u="none" strike="noStrike" dirty="0">
                          <a:latin typeface="+mj-lt"/>
                        </a:rPr>
                        <a:t>7%</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tcPr>
                </a:tc>
              </a:tr>
              <a:tr h="310829">
                <a:tc>
                  <a:txBody>
                    <a:bodyPr/>
                    <a:lstStyle/>
                    <a:p>
                      <a:pPr marL="85725" indent="0" algn="l" defTabSz="457200" rtl="0" eaLnBrk="1" fontAlgn="b" latinLnBrk="0" hangingPunct="1"/>
                      <a:r>
                        <a:rPr lang="es-CO" sz="2000" u="none" strike="noStrike" kern="1200" dirty="0" smtClean="0">
                          <a:solidFill>
                            <a:schemeClr val="tx1"/>
                          </a:solidFill>
                          <a:latin typeface="+mj-lt"/>
                          <a:ea typeface="+mn-ea"/>
                          <a:cs typeface="+mn-cs"/>
                        </a:rPr>
                        <a:t> Niños</a:t>
                      </a:r>
                      <a:endParaRPr lang="es-CO" sz="2000" u="none" strike="noStrike" kern="1200" dirty="0">
                        <a:solidFill>
                          <a:schemeClr val="tx1"/>
                        </a:solidFill>
                        <a:latin typeface="+mj-lt"/>
                        <a:ea typeface="+mn-ea"/>
                        <a:cs typeface="+mn-cs"/>
                      </a:endParaRPr>
                    </a:p>
                  </a:txBody>
                  <a:tcPr marL="0" marR="0" marT="0" marB="0" anchor="b">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B w="28575" cap="flat" cmpd="sng" algn="ctr">
                      <a:solidFill>
                        <a:schemeClr val="accent1"/>
                      </a:solidFill>
                      <a:prstDash val="solid"/>
                      <a:round/>
                      <a:headEnd type="none" w="med" len="med"/>
                      <a:tailEnd type="none" w="med" len="med"/>
                    </a:lnB>
                  </a:tcPr>
                </a:tc>
                <a:tc>
                  <a:txBody>
                    <a:bodyPr/>
                    <a:lstStyle/>
                    <a:p>
                      <a:pPr algn="ctr" fontAlgn="b"/>
                      <a:r>
                        <a:rPr lang="es-CO" sz="2000" b="1" u="none" strike="noStrike" dirty="0">
                          <a:latin typeface="+mj-lt"/>
                        </a:rPr>
                        <a:t>31%</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lnB w="28575" cap="flat" cmpd="sng" algn="ctr">
                      <a:solidFill>
                        <a:schemeClr val="accent1"/>
                      </a:solidFill>
                      <a:prstDash val="solid"/>
                      <a:round/>
                      <a:headEnd type="none" w="med" len="med"/>
                      <a:tailEnd type="none" w="med" len="med"/>
                    </a:lnB>
                  </a:tcPr>
                </a:tc>
                <a:tc>
                  <a:txBody>
                    <a:bodyPr/>
                    <a:lstStyle/>
                    <a:p>
                      <a:pPr algn="ctr" fontAlgn="b"/>
                      <a:r>
                        <a:rPr lang="es-CO" sz="2000" u="none" strike="noStrike" dirty="0">
                          <a:latin typeface="+mj-lt"/>
                        </a:rPr>
                        <a:t>17%</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lnB w="28575" cap="flat" cmpd="sng" algn="ctr">
                      <a:solidFill>
                        <a:schemeClr val="accent1"/>
                      </a:solidFill>
                      <a:prstDash val="solid"/>
                      <a:round/>
                      <a:headEnd type="none" w="med" len="med"/>
                      <a:tailEnd type="none" w="med" len="med"/>
                    </a:lnB>
                  </a:tcPr>
                </a:tc>
                <a:tc>
                  <a:txBody>
                    <a:bodyPr/>
                    <a:lstStyle/>
                    <a:p>
                      <a:pPr algn="ctr" fontAlgn="b"/>
                      <a:r>
                        <a:rPr lang="es-CO" sz="2000" b="1" u="none" strike="noStrike" dirty="0">
                          <a:latin typeface="+mj-lt"/>
                        </a:rPr>
                        <a:t>18%</a:t>
                      </a:r>
                      <a:endParaRPr lang="es-CO" sz="2000" b="1" i="0" u="none" strike="noStrike" dirty="0">
                        <a:solidFill>
                          <a:srgbClr val="000000"/>
                        </a:solidFill>
                        <a:latin typeface="+mj-lt"/>
                      </a:endParaRPr>
                    </a:p>
                  </a:txBody>
                  <a:tcPr marL="0" marR="0" marT="0" marB="0" anchor="b">
                    <a:lnL w="28575" cap="flat" cmpd="sng" algn="ctr">
                      <a:solidFill>
                        <a:schemeClr val="accent1"/>
                      </a:solidFill>
                      <a:prstDash val="solid"/>
                      <a:round/>
                      <a:headEnd type="none" w="med" len="med"/>
                      <a:tailEnd type="none" w="med" len="med"/>
                    </a:lnL>
                    <a:lnB w="28575" cap="flat" cmpd="sng" algn="ctr">
                      <a:solidFill>
                        <a:schemeClr val="accent1"/>
                      </a:solidFill>
                      <a:prstDash val="solid"/>
                      <a:round/>
                      <a:headEnd type="none" w="med" len="med"/>
                      <a:tailEnd type="none" w="med" len="med"/>
                    </a:lnB>
                  </a:tcPr>
                </a:tc>
                <a:tc>
                  <a:txBody>
                    <a:bodyPr/>
                    <a:lstStyle/>
                    <a:p>
                      <a:pPr algn="ctr" fontAlgn="b"/>
                      <a:r>
                        <a:rPr lang="es-CO" sz="2000" u="none" strike="noStrike" dirty="0">
                          <a:latin typeface="+mj-lt"/>
                        </a:rPr>
                        <a:t>7%</a:t>
                      </a:r>
                      <a:endParaRPr lang="es-CO" sz="2000" b="0" i="0" u="none" strike="noStrike" dirty="0">
                        <a:solidFill>
                          <a:srgbClr val="000000"/>
                        </a:solidFill>
                        <a:latin typeface="+mj-lt"/>
                      </a:endParaRPr>
                    </a:p>
                  </a:txBody>
                  <a:tcPr marL="0" marR="0" marT="0" marB="0" anchor="b">
                    <a:lnR w="28575" cap="flat" cmpd="sng" algn="ctr">
                      <a:solidFill>
                        <a:schemeClr val="accent1"/>
                      </a:solidFill>
                      <a:prstDash val="solid"/>
                      <a:round/>
                      <a:headEnd type="none" w="med" len="med"/>
                      <a:tailEnd type="none" w="med" len="med"/>
                    </a:lnR>
                    <a:lnB w="28575" cap="flat" cmpd="sng" algn="ctr">
                      <a:solidFill>
                        <a:schemeClr val="accent1"/>
                      </a:solidFill>
                      <a:prstDash val="solid"/>
                      <a:round/>
                      <a:headEnd type="none" w="med" len="med"/>
                      <a:tailEnd type="none" w="med" len="med"/>
                    </a:lnB>
                  </a:tcPr>
                </a:tc>
              </a:tr>
            </a:tbl>
          </a:graphicData>
        </a:graphic>
      </p:graphicFrame>
      <p:sp>
        <p:nvSpPr>
          <p:cNvPr id="6" name="CuadroTexto 5"/>
          <p:cNvSpPr txBox="1"/>
          <p:nvPr/>
        </p:nvSpPr>
        <p:spPr>
          <a:xfrm>
            <a:off x="598539" y="6433591"/>
            <a:ext cx="6375591" cy="307777"/>
          </a:xfrm>
          <a:prstGeom prst="rect">
            <a:avLst/>
          </a:prstGeom>
          <a:noFill/>
        </p:spPr>
        <p:txBody>
          <a:bodyPr wrap="none" rtlCol="0">
            <a:spAutoFit/>
          </a:bodyPr>
          <a:lstStyle/>
          <a:p>
            <a:r>
              <a:rPr lang="es-MX" sz="1400" dirty="0" smtClean="0">
                <a:solidFill>
                  <a:prstClr val="black"/>
                </a:solidFill>
              </a:rPr>
              <a:t>Nota: las cifras en negrilla corresponden a diferencias estadísticamente significativas.</a:t>
            </a:r>
            <a:endParaRPr lang="es-CO" sz="1400" dirty="0">
              <a:solidFill>
                <a:prstClr val="black"/>
              </a:solidFill>
            </a:endParaRPr>
          </a:p>
        </p:txBody>
      </p:sp>
    </p:spTree>
    <p:extLst>
      <p:ext uri="{BB962C8B-B14F-4D97-AF65-F5344CB8AC3E}">
        <p14:creationId xmlns:p14="http://schemas.microsoft.com/office/powerpoint/2010/main" val="41414684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contenido"/>
          <p:cNvSpPr>
            <a:spLocks noGrp="1"/>
          </p:cNvSpPr>
          <p:nvPr>
            <p:ph idx="1"/>
          </p:nvPr>
        </p:nvSpPr>
        <p:spPr>
          <a:xfrm>
            <a:off x="683568" y="1844824"/>
            <a:ext cx="7848872" cy="3462338"/>
          </a:xfrm>
        </p:spPr>
        <p:txBody>
          <a:bodyPr lIns="91435" tIns="45718" rIns="91435" bIns="45718">
            <a:normAutofit/>
          </a:bodyPr>
          <a:lstStyle/>
          <a:p>
            <a:pPr algn="ctr" eaLnBrk="1" hangingPunct="1">
              <a:buFontTx/>
              <a:buNone/>
            </a:pPr>
            <a:r>
              <a:rPr lang="es-MX" sz="4400" b="1" dirty="0" smtClean="0">
                <a:solidFill>
                  <a:srgbClr val="002060"/>
                </a:solidFill>
                <a:ea typeface="Calibri" pitchFamily="34" charset="0"/>
                <a:cs typeface="Calibri" pitchFamily="34" charset="0"/>
              </a:rPr>
              <a:t>Resultados</a:t>
            </a:r>
            <a:endParaRPr lang="es-CO" sz="4400" b="1" dirty="0" smtClean="0">
              <a:solidFill>
                <a:srgbClr val="002060"/>
              </a:solidFill>
              <a:ea typeface="Calibri" pitchFamily="34" charset="0"/>
              <a:cs typeface="Calibri" pitchFamily="34" charset="0"/>
            </a:endParaRPr>
          </a:p>
          <a:p>
            <a:pPr algn="ctr" eaLnBrk="1" hangingPunct="1">
              <a:buFontTx/>
              <a:buNone/>
            </a:pPr>
            <a:endParaRPr lang="es-CO" sz="4400" b="1" dirty="0" smtClean="0">
              <a:solidFill>
                <a:srgbClr val="002060"/>
              </a:solidFill>
              <a:ea typeface="Calibri" pitchFamily="34" charset="0"/>
              <a:cs typeface="Calibri" pitchFamily="34" charset="0"/>
            </a:endParaRPr>
          </a:p>
          <a:p>
            <a:pPr algn="ctr" eaLnBrk="1" hangingPunct="1">
              <a:buFontTx/>
              <a:buNone/>
            </a:pPr>
            <a:r>
              <a:rPr lang="es-CO" sz="4400" b="1" dirty="0" smtClean="0">
                <a:solidFill>
                  <a:srgbClr val="002060"/>
                </a:solidFill>
                <a:ea typeface="Calibri" pitchFamily="34" charset="0"/>
                <a:cs typeface="Calibri" pitchFamily="34" charset="0"/>
              </a:rPr>
              <a:t>Ámbito: participación y responsabilidad democrática</a:t>
            </a:r>
            <a:endParaRPr lang="es-ES" sz="4400" dirty="0" smtClean="0">
              <a:solidFill>
                <a:srgbClr val="002060"/>
              </a:solidFill>
              <a:ea typeface="Calibri" pitchFamily="34" charset="0"/>
              <a:cs typeface="Calibri" pitchFamily="34" charset="0"/>
            </a:endParaRPr>
          </a:p>
        </p:txBody>
      </p:sp>
    </p:spTree>
    <p:extLst>
      <p:ext uri="{BB962C8B-B14F-4D97-AF65-F5344CB8AC3E}">
        <p14:creationId xmlns:p14="http://schemas.microsoft.com/office/powerpoint/2010/main" val="23077979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2379652"/>
            <a:ext cx="8280920" cy="3785652"/>
          </a:xfrm>
          <a:prstGeom prst="rect">
            <a:avLst/>
          </a:prstGeom>
        </p:spPr>
        <p:txBody>
          <a:bodyPr wrap="square">
            <a:spAutoFit/>
          </a:bodyPr>
          <a:lstStyle/>
          <a:p>
            <a:pPr marL="457200" indent="-457200">
              <a:buSzPct val="80000"/>
              <a:buFont typeface="Wingdings" panose="05000000000000000000" pitchFamily="2" charset="2"/>
              <a:buChar char="§"/>
            </a:pPr>
            <a:r>
              <a:rPr lang="es-CO" sz="2400" dirty="0" smtClean="0">
                <a:solidFill>
                  <a:srgbClr val="000000"/>
                </a:solidFill>
              </a:rPr>
              <a:t>En quinto grado, las situaciones que se presentan con más frecuencia son: hablar en clase con los profesores sobre las cosas que afectan al grupo (47%) y sus profesores toman en cuenta sus opiniones (60%).</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En noveno grado, los porcentajes varían entre 39% (en el colegio se toman decisiones teniendo en cuenta las opiniones de los estudiantes) y 59% (se discuten problemas o inquietudes del grupo en actividades como dirección de grupo o reuniones por grados).</a:t>
            </a:r>
          </a:p>
        </p:txBody>
      </p:sp>
      <p:sp>
        <p:nvSpPr>
          <p:cNvPr id="3" name="6 CuadroTexto"/>
          <p:cNvSpPr txBox="1"/>
          <p:nvPr/>
        </p:nvSpPr>
        <p:spPr>
          <a:xfrm>
            <a:off x="403196" y="1249596"/>
            <a:ext cx="8156604"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002060"/>
                </a:solidFill>
                <a:ea typeface="Geneva" charset="-128"/>
              </a:rPr>
              <a:t>Oportunidades de participación en el colegio</a:t>
            </a:r>
          </a:p>
        </p:txBody>
      </p:sp>
    </p:spTree>
    <p:extLst>
      <p:ext uri="{BB962C8B-B14F-4D97-AF65-F5344CB8AC3E}">
        <p14:creationId xmlns:p14="http://schemas.microsoft.com/office/powerpoint/2010/main" val="10232489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724610"/>
            <a:ext cx="8280920" cy="5016758"/>
          </a:xfrm>
          <a:prstGeom prst="rect">
            <a:avLst/>
          </a:prstGeom>
        </p:spPr>
        <p:txBody>
          <a:bodyPr wrap="square">
            <a:spAutoFit/>
          </a:bodyPr>
          <a:lstStyle/>
          <a:p>
            <a:pPr>
              <a:buSzPct val="80000"/>
            </a:pPr>
            <a:r>
              <a:rPr lang="es-CO" sz="2400" b="1" dirty="0" smtClean="0">
                <a:solidFill>
                  <a:srgbClr val="002060"/>
                </a:solidFill>
              </a:rPr>
              <a:t>En quinto grado:</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El 55% de los estudiantes se ubicaron en el nivel alto de la escala.</a:t>
            </a:r>
          </a:p>
          <a:p>
            <a:pPr marL="457200" indent="-457200">
              <a:buSzPct val="80000"/>
              <a:buFont typeface="Wingdings" panose="05000000000000000000" pitchFamily="2" charset="2"/>
              <a:buChar char="§"/>
            </a:pPr>
            <a:endParaRPr lang="es-CO" dirty="0" smtClean="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Esta proporción osciló entre 47% (Bolívar, Magdalena, San Andrés, Quibdó, Magangué, Maicao y Malambo) y 60% (Caldas, Quindío, Risaralda, Santander, Manizales, Pasto, Pereira, Buga, Duitama, Rionegro y Tuluá).</a:t>
            </a:r>
          </a:p>
          <a:p>
            <a:pPr marL="457200" indent="-457200">
              <a:buSzPct val="80000"/>
              <a:buFont typeface="Wingdings" panose="05000000000000000000" pitchFamily="2" charset="2"/>
              <a:buChar char="§"/>
            </a:pPr>
            <a:endParaRPr lang="es-CO" dirty="0" smtClean="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Hay diferencias de género a favor de las niñas.</a:t>
            </a:r>
          </a:p>
          <a:p>
            <a:pPr marL="457200" indent="-457200">
              <a:buSzPct val="80000"/>
              <a:buFont typeface="Wingdings" panose="05000000000000000000" pitchFamily="2" charset="2"/>
              <a:buChar char="§"/>
            </a:pPr>
            <a:endParaRPr lang="es-CO" dirty="0" smtClean="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No se presentaron diferencias sustanciales por tipo de establecimiento educativo.</a:t>
            </a:r>
          </a:p>
        </p:txBody>
      </p:sp>
      <p:sp>
        <p:nvSpPr>
          <p:cNvPr id="3" name="6 CuadroTexto"/>
          <p:cNvSpPr txBox="1"/>
          <p:nvPr/>
        </p:nvSpPr>
        <p:spPr>
          <a:xfrm>
            <a:off x="403196" y="1033572"/>
            <a:ext cx="8156604"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002060"/>
                </a:solidFill>
                <a:ea typeface="Geneva" charset="-128"/>
              </a:rPr>
              <a:t>Oportunidades de participación en el colegio</a:t>
            </a:r>
          </a:p>
        </p:txBody>
      </p:sp>
    </p:spTree>
    <p:extLst>
      <p:ext uri="{BB962C8B-B14F-4D97-AF65-F5344CB8AC3E}">
        <p14:creationId xmlns:p14="http://schemas.microsoft.com/office/powerpoint/2010/main" val="21986926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1478389"/>
            <a:ext cx="8280920" cy="5262979"/>
          </a:xfrm>
          <a:prstGeom prst="rect">
            <a:avLst/>
          </a:prstGeom>
        </p:spPr>
        <p:txBody>
          <a:bodyPr wrap="square">
            <a:spAutoFit/>
          </a:bodyPr>
          <a:lstStyle/>
          <a:p>
            <a:pPr>
              <a:buSzPct val="80000"/>
            </a:pPr>
            <a:r>
              <a:rPr lang="es-CO" sz="2200" b="1" dirty="0" smtClean="0">
                <a:solidFill>
                  <a:srgbClr val="002060"/>
                </a:solidFill>
              </a:rPr>
              <a:t>En noveno grado:</a:t>
            </a:r>
          </a:p>
          <a:p>
            <a:pPr marL="457200" indent="-457200">
              <a:buSzPct val="80000"/>
              <a:buFont typeface="Wingdings" panose="05000000000000000000" pitchFamily="2" charset="2"/>
              <a:buChar char="§"/>
            </a:pPr>
            <a:endParaRPr lang="es-CO" sz="2200" dirty="0">
              <a:solidFill>
                <a:srgbClr val="000000"/>
              </a:solidFill>
            </a:endParaRPr>
          </a:p>
          <a:p>
            <a:pPr marL="457200" indent="-457200">
              <a:buSzPct val="80000"/>
              <a:buFont typeface="Wingdings" panose="05000000000000000000" pitchFamily="2" charset="2"/>
              <a:buChar char="§"/>
            </a:pPr>
            <a:r>
              <a:rPr lang="es-CO" sz="2200" dirty="0" smtClean="0">
                <a:solidFill>
                  <a:srgbClr val="000000"/>
                </a:solidFill>
              </a:rPr>
              <a:t>El 48% de los estudiantes se ubicaron en el nivel alto de esta escala.</a:t>
            </a:r>
          </a:p>
          <a:p>
            <a:pPr marL="457200" indent="-457200">
              <a:buSzPct val="80000"/>
              <a:buFont typeface="Wingdings" panose="05000000000000000000" pitchFamily="2" charset="2"/>
              <a:buChar char="§"/>
            </a:pPr>
            <a:endParaRPr lang="es-CO" sz="1400" dirty="0">
              <a:solidFill>
                <a:srgbClr val="000000"/>
              </a:solidFill>
            </a:endParaRPr>
          </a:p>
          <a:p>
            <a:pPr marL="457200" indent="-457200">
              <a:buSzPct val="80000"/>
              <a:buFont typeface="Wingdings" panose="05000000000000000000" pitchFamily="2" charset="2"/>
              <a:buChar char="§"/>
            </a:pPr>
            <a:r>
              <a:rPr lang="es-CO" sz="2200" dirty="0" smtClean="0">
                <a:solidFill>
                  <a:srgbClr val="000000"/>
                </a:solidFill>
              </a:rPr>
              <a:t>Hay alta variabilidad entre las proporciones de estudiantes con percepciones favorables acerca de las oportunidades de participación en el colegio: estas oscilaron entre 35% (San Andrés, Envigado, Itagüí, Tunja y Mosquera) y 60% (Cauca, Guainía y Apartadó).</a:t>
            </a:r>
          </a:p>
          <a:p>
            <a:pPr marL="457200" indent="-457200">
              <a:buSzPct val="80000"/>
              <a:buFont typeface="Wingdings" panose="05000000000000000000" pitchFamily="2" charset="2"/>
              <a:buChar char="§"/>
            </a:pPr>
            <a:endParaRPr lang="es-CO" sz="1400" dirty="0" smtClean="0">
              <a:solidFill>
                <a:srgbClr val="000000"/>
              </a:solidFill>
            </a:endParaRPr>
          </a:p>
          <a:p>
            <a:pPr marL="457200" indent="-457200">
              <a:buSzPct val="80000"/>
              <a:buFont typeface="Wingdings" panose="05000000000000000000" pitchFamily="2" charset="2"/>
              <a:buChar char="§"/>
            </a:pPr>
            <a:r>
              <a:rPr lang="es-CO" sz="2200" dirty="0" smtClean="0">
                <a:solidFill>
                  <a:srgbClr val="000000"/>
                </a:solidFill>
              </a:rPr>
              <a:t>No se observan diferencias entre niños y niñas.</a:t>
            </a:r>
          </a:p>
          <a:p>
            <a:pPr marL="457200" indent="-457200">
              <a:buSzPct val="80000"/>
              <a:buFont typeface="Wingdings" panose="05000000000000000000" pitchFamily="2" charset="2"/>
              <a:buChar char="§"/>
            </a:pPr>
            <a:endParaRPr lang="es-CO" sz="1400" dirty="0" smtClean="0">
              <a:solidFill>
                <a:srgbClr val="000000"/>
              </a:solidFill>
            </a:endParaRPr>
          </a:p>
          <a:p>
            <a:pPr marL="457200" indent="-457200">
              <a:buSzPct val="80000"/>
              <a:buFont typeface="Wingdings" panose="05000000000000000000" pitchFamily="2" charset="2"/>
              <a:buChar char="§"/>
            </a:pPr>
            <a:r>
              <a:rPr lang="es-CO" sz="2200" dirty="0" smtClean="0">
                <a:solidFill>
                  <a:srgbClr val="000000"/>
                </a:solidFill>
              </a:rPr>
              <a:t>Los estudiantes de colegios oficiales rurales tienen percepciones más favorables que los que estudian en instituciones oficiales urbanas.</a:t>
            </a:r>
          </a:p>
        </p:txBody>
      </p:sp>
      <p:sp>
        <p:nvSpPr>
          <p:cNvPr id="3" name="6 CuadroTexto"/>
          <p:cNvSpPr txBox="1"/>
          <p:nvPr/>
        </p:nvSpPr>
        <p:spPr>
          <a:xfrm>
            <a:off x="403196" y="889556"/>
            <a:ext cx="8156604" cy="523220"/>
          </a:xfrm>
          <a:prstGeom prst="rect">
            <a:avLst/>
          </a:prstGeom>
          <a:noFill/>
        </p:spPr>
        <p:txBody>
          <a:bodyPr wrap="square" rtlCol="0">
            <a:spAutoFit/>
          </a:bodyPr>
          <a:lstStyle/>
          <a:p>
            <a:pPr algn="ctr" defTabSz="457200" fontAlgn="base">
              <a:spcBef>
                <a:spcPct val="0"/>
              </a:spcBef>
              <a:spcAft>
                <a:spcPct val="0"/>
              </a:spcAft>
            </a:pPr>
            <a:r>
              <a:rPr lang="es-CO" sz="2800" b="1" dirty="0" smtClean="0">
                <a:solidFill>
                  <a:srgbClr val="002060"/>
                </a:solidFill>
                <a:ea typeface="Geneva" charset="-128"/>
              </a:rPr>
              <a:t>Oportunidades de participación en el colegio</a:t>
            </a:r>
          </a:p>
        </p:txBody>
      </p:sp>
    </p:spTree>
    <p:extLst>
      <p:ext uri="{BB962C8B-B14F-4D97-AF65-F5344CB8AC3E}">
        <p14:creationId xmlns:p14="http://schemas.microsoft.com/office/powerpoint/2010/main" val="3275541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310896" y="1975767"/>
            <a:ext cx="3238225" cy="4693593"/>
          </a:xfrm>
        </p:spPr>
        <p:txBody>
          <a:bodyPr>
            <a:noAutofit/>
          </a:bodyPr>
          <a:lstStyle/>
          <a:p>
            <a:pPr>
              <a:spcBef>
                <a:spcPts val="0"/>
              </a:spcBef>
            </a:pPr>
            <a:r>
              <a:rPr lang="es-CO" sz="1600" dirty="0" smtClean="0"/>
              <a:t>Muestra qué tan de acuerdo están los estudiantes con creencias negativas sobre la efectividad del gobierno estudiantil y los mecanismos de participación en la escuela. </a:t>
            </a:r>
          </a:p>
          <a:p>
            <a:pPr>
              <a:spcBef>
                <a:spcPts val="0"/>
              </a:spcBef>
            </a:pPr>
            <a:endParaRPr lang="es-CO" sz="1200" dirty="0" smtClean="0"/>
          </a:p>
          <a:p>
            <a:pPr>
              <a:spcBef>
                <a:spcPts val="0"/>
              </a:spcBef>
            </a:pPr>
            <a:r>
              <a:rPr lang="es-CO" sz="1600" dirty="0" smtClean="0"/>
              <a:t>Esta escala se construyó a partir de preguntas sobre el grado de acuerdo de los estudiantes con afirmaciones que indican que el gobierno escolar y la participación estudiantil no conducen a cambios, o son de poca utilidad para los estudiantes:</a:t>
            </a:r>
          </a:p>
          <a:p>
            <a:pPr>
              <a:spcBef>
                <a:spcPts val="0"/>
              </a:spcBef>
            </a:pPr>
            <a:endParaRPr lang="es-CO" dirty="0" smtClean="0"/>
          </a:p>
          <a:p>
            <a:pPr marL="400050" indent="-342900">
              <a:spcBef>
                <a:spcPts val="0"/>
              </a:spcBef>
              <a:buFont typeface="Wingdings" panose="05000000000000000000" pitchFamily="2" charset="2"/>
              <a:buChar char="§"/>
              <a:defRPr/>
            </a:pPr>
            <a:r>
              <a:rPr lang="es-CO" sz="1600" dirty="0" smtClean="0"/>
              <a:t>“El gobierno escolar es una pérdida de tiempo”.</a:t>
            </a:r>
          </a:p>
          <a:p>
            <a:pPr marL="400050" indent="-342900">
              <a:spcBef>
                <a:spcPts val="0"/>
              </a:spcBef>
              <a:buFont typeface="Wingdings" panose="05000000000000000000" pitchFamily="2" charset="2"/>
              <a:buChar char="§"/>
              <a:defRPr/>
            </a:pPr>
            <a:r>
              <a:rPr lang="es-CO" sz="1600" dirty="0" smtClean="0"/>
              <a:t>“La participación estudiantil no cambia nada en el colegio”.</a:t>
            </a:r>
            <a:endParaRPr lang="es-ES" sz="1600" dirty="0" smtClean="0"/>
          </a:p>
        </p:txBody>
      </p:sp>
      <p:sp>
        <p:nvSpPr>
          <p:cNvPr id="6" name="1 Título"/>
          <p:cNvSpPr txBox="1">
            <a:spLocks/>
          </p:cNvSpPr>
          <p:nvPr/>
        </p:nvSpPr>
        <p:spPr bwMode="auto">
          <a:xfrm>
            <a:off x="457200" y="980728"/>
            <a:ext cx="3008313" cy="930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r>
              <a:rPr lang="es-ES" b="1" dirty="0" smtClean="0">
                <a:solidFill>
                  <a:srgbClr val="002060"/>
                </a:solidFill>
              </a:rPr>
              <a:t>Actitudes hacia el gobierno escolar y la participación estudiantil</a:t>
            </a:r>
            <a:r>
              <a:rPr lang="es-CO" b="1" dirty="0" smtClean="0">
                <a:solidFill>
                  <a:srgbClr val="002060"/>
                </a:solidFill>
              </a:rPr>
              <a:t>, 9° grado</a:t>
            </a:r>
            <a:endParaRPr lang="es-ES" b="1" dirty="0" smtClean="0">
              <a:solidFill>
                <a:srgbClr val="002060"/>
              </a:solidFill>
            </a:endParaRPr>
          </a:p>
        </p:txBody>
      </p:sp>
      <p:sp>
        <p:nvSpPr>
          <p:cNvPr id="8" name="7 Rectángulo"/>
          <p:cNvSpPr/>
          <p:nvPr/>
        </p:nvSpPr>
        <p:spPr>
          <a:xfrm>
            <a:off x="310896" y="914400"/>
            <a:ext cx="3264154" cy="575496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9" name="2 Marcador de contenido"/>
          <p:cNvSpPr>
            <a:spLocks noGrp="1"/>
          </p:cNvSpPr>
          <p:nvPr>
            <p:ph idx="1"/>
          </p:nvPr>
        </p:nvSpPr>
        <p:spPr>
          <a:xfrm>
            <a:off x="3780730" y="5085184"/>
            <a:ext cx="5111750" cy="1219200"/>
          </a:xfrm>
        </p:spPr>
        <p:txBody>
          <a:bodyPr>
            <a:normAutofit/>
          </a:bodyPr>
          <a:lstStyle/>
          <a:p>
            <a:pPr marL="0" indent="0">
              <a:buNone/>
            </a:pPr>
            <a:r>
              <a:rPr lang="es-ES" sz="2000" dirty="0" smtClean="0"/>
              <a:t>En el </a:t>
            </a:r>
            <a:r>
              <a:rPr lang="es-ES" sz="2000" b="1" dirty="0" smtClean="0"/>
              <a:t>nivel bajo </a:t>
            </a:r>
            <a:r>
              <a:rPr lang="es-ES" sz="2000" dirty="0" smtClean="0"/>
              <a:t>se ubican los estudiantes que tienen una actitud negativa hacia el gobierno escolar y la participación estudiantil. </a:t>
            </a:r>
            <a:endParaRPr lang="es-CO" sz="2000" dirty="0"/>
          </a:p>
        </p:txBody>
      </p:sp>
      <p:sp>
        <p:nvSpPr>
          <p:cNvPr id="10" name="9 Rectángulo"/>
          <p:cNvSpPr/>
          <p:nvPr/>
        </p:nvSpPr>
        <p:spPr>
          <a:xfrm>
            <a:off x="3607314" y="4407825"/>
            <a:ext cx="5269986" cy="430887"/>
          </a:xfrm>
          <a:prstGeom prst="rect">
            <a:avLst/>
          </a:prstGeom>
        </p:spPr>
        <p:txBody>
          <a:bodyPr wrap="square">
            <a:spAutoFit/>
          </a:bodyPr>
          <a:lstStyle/>
          <a:p>
            <a:pPr marL="85725" indent="-28575">
              <a:spcBef>
                <a:spcPts val="1800"/>
              </a:spcBef>
              <a:defRPr/>
            </a:pPr>
            <a:r>
              <a:rPr lang="es-MX" sz="1100" b="1" dirty="0" smtClean="0">
                <a:solidFill>
                  <a:prstClr val="black"/>
                </a:solidFill>
              </a:rPr>
              <a:t>* Diferencias estadísticamente significativas entre los establecimientos oficiales urbanos y rurales, y entre niños y niñas.</a:t>
            </a:r>
            <a:endParaRPr lang="es-CO" sz="1100" b="1" dirty="0" smtClean="0">
              <a:solidFill>
                <a:prstClr val="black"/>
              </a:solidFill>
            </a:endParaRPr>
          </a:p>
        </p:txBody>
      </p:sp>
      <p:pic>
        <p:nvPicPr>
          <p:cNvPr id="2" name="Imagen 1"/>
          <p:cNvPicPr>
            <a:picLocks noChangeAspect="1"/>
          </p:cNvPicPr>
          <p:nvPr/>
        </p:nvPicPr>
        <p:blipFill>
          <a:blip r:embed="rId2" cstate="print"/>
          <a:stretch>
            <a:fillRect/>
          </a:stretch>
        </p:blipFill>
        <p:spPr>
          <a:xfrm>
            <a:off x="3695425" y="1121406"/>
            <a:ext cx="5269063" cy="3171690"/>
          </a:xfrm>
          <a:prstGeom prst="rect">
            <a:avLst/>
          </a:prstGeom>
        </p:spPr>
      </p:pic>
    </p:spTree>
    <p:extLst>
      <p:ext uri="{BB962C8B-B14F-4D97-AF65-F5344CB8AC3E}">
        <p14:creationId xmlns:p14="http://schemas.microsoft.com/office/powerpoint/2010/main" val="22236364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67544" y="2165369"/>
            <a:ext cx="8280920" cy="4431983"/>
          </a:xfrm>
          <a:prstGeom prst="rect">
            <a:avLst/>
          </a:prstGeom>
        </p:spPr>
        <p:txBody>
          <a:bodyPr wrap="square">
            <a:spAutoFit/>
          </a:bodyPr>
          <a:lstStyle/>
          <a:p>
            <a:pPr>
              <a:buSzPct val="80000"/>
            </a:pPr>
            <a:r>
              <a:rPr lang="es-CO" sz="2400" b="1" dirty="0" smtClean="0">
                <a:solidFill>
                  <a:srgbClr val="002060"/>
                </a:solidFill>
              </a:rPr>
              <a:t>No obstante:</a:t>
            </a:r>
          </a:p>
          <a:p>
            <a:pPr marL="457200" indent="-457200">
              <a:buSzPct val="80000"/>
              <a:buFont typeface="Wingdings" panose="05000000000000000000" pitchFamily="2" charset="2"/>
              <a:buChar char="§"/>
            </a:pPr>
            <a:endParaRPr lang="es-CO"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Las percepciones de los estudiantes colombianos sobre las creencias negativas oscilaron entre el 24% (“el gobierno escolar es una pérdida de tiempo”) y el 60% (“los estudiantes elegidos al gobierno escolar siempre incumplen sus promesas”).</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La tercera parte de los estudiantes cree que la participación estudiantil no cambia nada en el colegio y que votar en las elecciones de representantes estudiantiles no sirve para nada.</a:t>
            </a:r>
          </a:p>
        </p:txBody>
      </p:sp>
      <p:sp>
        <p:nvSpPr>
          <p:cNvPr id="3" name="6 CuadroTexto"/>
          <p:cNvSpPr txBox="1"/>
          <p:nvPr/>
        </p:nvSpPr>
        <p:spPr>
          <a:xfrm>
            <a:off x="403196" y="1085835"/>
            <a:ext cx="8345268" cy="830997"/>
          </a:xfrm>
          <a:prstGeom prst="rect">
            <a:avLst/>
          </a:prstGeom>
          <a:noFill/>
        </p:spPr>
        <p:txBody>
          <a:bodyPr wrap="square" rtlCol="0">
            <a:spAutoFit/>
          </a:bodyPr>
          <a:lstStyle/>
          <a:p>
            <a:pPr algn="ctr" defTabSz="457200" fontAlgn="base">
              <a:spcBef>
                <a:spcPct val="0"/>
              </a:spcBef>
              <a:spcAft>
                <a:spcPct val="0"/>
              </a:spcAft>
            </a:pPr>
            <a:r>
              <a:rPr lang="es-CO" sz="2400" b="1" dirty="0" smtClean="0">
                <a:solidFill>
                  <a:srgbClr val="002060"/>
                </a:solidFill>
                <a:ea typeface="Geneva" charset="-128"/>
              </a:rPr>
              <a:t>Actitudes hacia el gobierno escolar y la participación estudiantil (9º grado)</a:t>
            </a:r>
          </a:p>
        </p:txBody>
      </p:sp>
    </p:spTree>
    <p:extLst>
      <p:ext uri="{BB962C8B-B14F-4D97-AF65-F5344CB8AC3E}">
        <p14:creationId xmlns:p14="http://schemas.microsoft.com/office/powerpoint/2010/main" val="1340606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4 Rectángulo"/>
          <p:cNvSpPr>
            <a:spLocks noChangeArrowheads="1"/>
          </p:cNvSpPr>
          <p:nvPr/>
        </p:nvSpPr>
        <p:spPr bwMode="auto">
          <a:xfrm>
            <a:off x="263525" y="1484313"/>
            <a:ext cx="4740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O" sz="3000">
                <a:latin typeface="Calibri" charset="0"/>
              </a:rPr>
              <a:t>Política de Calidad</a:t>
            </a:r>
            <a:r>
              <a:rPr lang="es-CO" sz="3000"/>
              <a:t>:</a:t>
            </a:r>
          </a:p>
        </p:txBody>
      </p:sp>
      <p:sp>
        <p:nvSpPr>
          <p:cNvPr id="9" name="8 Cheurón"/>
          <p:cNvSpPr>
            <a:spLocks noChangeArrowheads="1"/>
          </p:cNvSpPr>
          <p:nvPr/>
        </p:nvSpPr>
        <p:spPr bwMode="auto">
          <a:xfrm rot="5400000">
            <a:off x="300036" y="2504248"/>
            <a:ext cx="351950" cy="345426"/>
          </a:xfrm>
          <a:prstGeom prst="chevron">
            <a:avLst>
              <a:gd name="adj" fmla="val 50003"/>
            </a:avLst>
          </a:prstGeom>
          <a:gradFill rotWithShape="1">
            <a:gsLst>
              <a:gs pos="0">
                <a:srgbClr val="FF0000"/>
              </a:gs>
              <a:gs pos="50000">
                <a:srgbClr val="E60000"/>
              </a:gs>
              <a:gs pos="100000">
                <a:srgbClr val="A00000"/>
              </a:gs>
            </a:gsLst>
            <a:lin ang="5400000" scaled="1"/>
          </a:gradFill>
          <a:ln>
            <a:noFill/>
          </a:ln>
          <a:effectLst>
            <a:innerShdw blurRad="63500" dist="50800" dir="18900000">
              <a:prstClr val="black">
                <a:alpha val="50000"/>
              </a:prstClr>
            </a:inn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a:latin typeface="Arial" pitchFamily="34" charset="0"/>
              <a:cs typeface="Arial" pitchFamily="34" charset="0"/>
            </a:endParaRPr>
          </a:p>
        </p:txBody>
      </p:sp>
      <p:sp>
        <p:nvSpPr>
          <p:cNvPr id="10" name="1 Rectángulo"/>
          <p:cNvSpPr>
            <a:spLocks noChangeArrowheads="1"/>
          </p:cNvSpPr>
          <p:nvPr/>
        </p:nvSpPr>
        <p:spPr bwMode="auto">
          <a:xfrm>
            <a:off x="739775" y="2997200"/>
            <a:ext cx="8408988" cy="892175"/>
          </a:xfrm>
          <a:prstGeom prst="rect">
            <a:avLst/>
          </a:prstGeom>
          <a:solidFill>
            <a:schemeClr val="bg1"/>
          </a:solidFill>
          <a:ln>
            <a:noFill/>
          </a:ln>
          <a:effectLst>
            <a:outerShdw blurRad="50800" dist="381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4013" lvl="2" indent="-354013">
              <a:tabLst>
                <a:tab pos="0" algn="l"/>
              </a:tabLst>
              <a:defRPr/>
            </a:pPr>
            <a:r>
              <a:rPr lang="es-CO" sz="2600">
                <a:solidFill>
                  <a:srgbClr val="BFBFBF"/>
                </a:solidFill>
                <a:latin typeface="Calibri" charset="0"/>
                <a:cs typeface="Arial" charset="0"/>
              </a:rPr>
              <a:t>Transformación de la Calidad Educativa: “Todos a Aprender”</a:t>
            </a:r>
          </a:p>
        </p:txBody>
      </p:sp>
      <p:sp>
        <p:nvSpPr>
          <p:cNvPr id="12" name="8 Cheurón"/>
          <p:cNvSpPr>
            <a:spLocks noChangeArrowheads="1"/>
          </p:cNvSpPr>
          <p:nvPr/>
        </p:nvSpPr>
        <p:spPr bwMode="auto">
          <a:xfrm rot="5400000">
            <a:off x="304352" y="3144230"/>
            <a:ext cx="351950" cy="345426"/>
          </a:xfrm>
          <a:prstGeom prst="chevron">
            <a:avLst>
              <a:gd name="adj" fmla="val 50003"/>
            </a:avLst>
          </a:prstGeom>
          <a:gradFill rotWithShape="1">
            <a:gsLst>
              <a:gs pos="0">
                <a:srgbClr val="FF0000"/>
              </a:gs>
              <a:gs pos="50000">
                <a:srgbClr val="E60000"/>
              </a:gs>
              <a:gs pos="100000">
                <a:srgbClr val="A00000"/>
              </a:gs>
            </a:gsLst>
            <a:lin ang="5400000" scaled="1"/>
          </a:gradFill>
          <a:ln>
            <a:noFill/>
          </a:ln>
          <a:effectLst>
            <a:innerShdw blurRad="63500" dist="50800" dir="18900000">
              <a:prstClr val="black">
                <a:alpha val="50000"/>
              </a:prstClr>
            </a:inn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a:latin typeface="Arial" pitchFamily="34" charset="0"/>
              <a:cs typeface="Arial" pitchFamily="34" charset="0"/>
            </a:endParaRPr>
          </a:p>
        </p:txBody>
      </p:sp>
      <p:sp>
        <p:nvSpPr>
          <p:cNvPr id="13" name="1 Rectángulo"/>
          <p:cNvSpPr>
            <a:spLocks noChangeArrowheads="1"/>
          </p:cNvSpPr>
          <p:nvPr/>
        </p:nvSpPr>
        <p:spPr bwMode="auto">
          <a:xfrm>
            <a:off x="739775" y="3957638"/>
            <a:ext cx="8408988" cy="492125"/>
          </a:xfrm>
          <a:prstGeom prst="rect">
            <a:avLst/>
          </a:prstGeom>
          <a:solidFill>
            <a:schemeClr val="bg1"/>
          </a:solidFill>
          <a:ln>
            <a:noFill/>
          </a:ln>
          <a:effectLst>
            <a:outerShdw blurRad="50800" dist="381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buSzPct val="100000"/>
              <a:tabLst>
                <a:tab pos="0" algn="l"/>
              </a:tabLst>
              <a:defRPr/>
            </a:pPr>
            <a:r>
              <a:rPr lang="es-CO" sz="2600" dirty="0">
                <a:solidFill>
                  <a:schemeClr val="bg1">
                    <a:lumMod val="75000"/>
                  </a:schemeClr>
                </a:solidFill>
                <a:latin typeface="+mj-lt"/>
                <a:ea typeface="+mj-ea"/>
                <a:cs typeface="Arial" pitchFamily="34" charset="0"/>
              </a:rPr>
              <a:t>Fomento de la Calidad para la Equidad </a:t>
            </a:r>
          </a:p>
        </p:txBody>
      </p:sp>
      <p:sp>
        <p:nvSpPr>
          <p:cNvPr id="15" name="1 Rectángulo"/>
          <p:cNvSpPr>
            <a:spLocks noChangeArrowheads="1"/>
          </p:cNvSpPr>
          <p:nvPr/>
        </p:nvSpPr>
        <p:spPr bwMode="auto">
          <a:xfrm>
            <a:off x="763588" y="4598988"/>
            <a:ext cx="8380412" cy="492125"/>
          </a:xfrm>
          <a:prstGeom prst="rect">
            <a:avLst/>
          </a:prstGeom>
          <a:solidFill>
            <a:schemeClr val="bg1"/>
          </a:solidFill>
          <a:ln>
            <a:noFill/>
          </a:ln>
          <a:effectLst>
            <a:outerShdw blurRad="50800" dist="381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tabLst>
                <a:tab pos="0" algn="l"/>
              </a:tabLst>
              <a:defRPr/>
            </a:pPr>
            <a:r>
              <a:rPr lang="es-CO" sz="2600">
                <a:latin typeface="Calibri" charset="0"/>
                <a:cs typeface="Arial" charset="0"/>
              </a:rPr>
              <a:t>Formación para la Ciudadanía </a:t>
            </a:r>
          </a:p>
        </p:txBody>
      </p:sp>
      <p:sp>
        <p:nvSpPr>
          <p:cNvPr id="16" name="1 Rectángulo"/>
          <p:cNvSpPr>
            <a:spLocks noChangeArrowheads="1"/>
          </p:cNvSpPr>
          <p:nvPr/>
        </p:nvSpPr>
        <p:spPr bwMode="auto">
          <a:xfrm>
            <a:off x="766763" y="5240338"/>
            <a:ext cx="8377237" cy="492125"/>
          </a:xfrm>
          <a:prstGeom prst="rect">
            <a:avLst/>
          </a:prstGeom>
          <a:solidFill>
            <a:schemeClr val="bg1"/>
          </a:solidFill>
          <a:ln>
            <a:noFill/>
          </a:ln>
          <a:effectLst>
            <a:outerShdw blurRad="50800" dist="381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tabLst>
                <a:tab pos="182563" algn="l"/>
              </a:tabLst>
              <a:defRPr/>
            </a:pPr>
            <a:r>
              <a:rPr lang="es-CO" sz="2600">
                <a:solidFill>
                  <a:srgbClr val="BFBFBF"/>
                </a:solidFill>
                <a:latin typeface="Calibri" charset="0"/>
                <a:cs typeface="Arial" charset="0"/>
              </a:rPr>
              <a:t>Formación docente para la calidad de la educación</a:t>
            </a:r>
          </a:p>
        </p:txBody>
      </p:sp>
      <p:sp>
        <p:nvSpPr>
          <p:cNvPr id="17" name="8 Cheurón"/>
          <p:cNvSpPr>
            <a:spLocks noChangeArrowheads="1"/>
          </p:cNvSpPr>
          <p:nvPr/>
        </p:nvSpPr>
        <p:spPr bwMode="auto">
          <a:xfrm rot="5400000">
            <a:off x="300036" y="3958510"/>
            <a:ext cx="351950" cy="345426"/>
          </a:xfrm>
          <a:prstGeom prst="chevron">
            <a:avLst>
              <a:gd name="adj" fmla="val 50003"/>
            </a:avLst>
          </a:prstGeom>
          <a:gradFill rotWithShape="1">
            <a:gsLst>
              <a:gs pos="0">
                <a:srgbClr val="FF0000"/>
              </a:gs>
              <a:gs pos="50000">
                <a:srgbClr val="E60000"/>
              </a:gs>
              <a:gs pos="100000">
                <a:srgbClr val="A00000"/>
              </a:gs>
            </a:gsLst>
            <a:lin ang="5400000" scaled="1"/>
          </a:gradFill>
          <a:ln>
            <a:noFill/>
          </a:ln>
          <a:effectLst>
            <a:innerShdw blurRad="63500" dist="50800" dir="18900000">
              <a:prstClr val="black">
                <a:alpha val="50000"/>
              </a:prstClr>
            </a:inn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a:latin typeface="Arial" pitchFamily="34" charset="0"/>
              <a:cs typeface="Arial" pitchFamily="34" charset="0"/>
            </a:endParaRPr>
          </a:p>
        </p:txBody>
      </p:sp>
      <p:sp>
        <p:nvSpPr>
          <p:cNvPr id="18" name="8 Cheurón"/>
          <p:cNvSpPr>
            <a:spLocks noChangeArrowheads="1"/>
          </p:cNvSpPr>
          <p:nvPr/>
        </p:nvSpPr>
        <p:spPr bwMode="auto">
          <a:xfrm rot="5400000">
            <a:off x="286841" y="4594938"/>
            <a:ext cx="351950" cy="345426"/>
          </a:xfrm>
          <a:prstGeom prst="chevron">
            <a:avLst>
              <a:gd name="adj" fmla="val 50003"/>
            </a:avLst>
          </a:prstGeom>
          <a:gradFill rotWithShape="1">
            <a:gsLst>
              <a:gs pos="0">
                <a:srgbClr val="FF0000"/>
              </a:gs>
              <a:gs pos="50000">
                <a:srgbClr val="E60000"/>
              </a:gs>
              <a:gs pos="100000">
                <a:srgbClr val="A00000"/>
              </a:gs>
            </a:gsLst>
            <a:lin ang="5400000" scaled="1"/>
          </a:gradFill>
          <a:ln>
            <a:noFill/>
          </a:ln>
          <a:effectLst>
            <a:innerShdw blurRad="63500" dist="50800" dir="18900000">
              <a:prstClr val="black">
                <a:alpha val="50000"/>
              </a:prstClr>
            </a:inn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a:latin typeface="Arial" pitchFamily="34" charset="0"/>
              <a:cs typeface="Arial" pitchFamily="34" charset="0"/>
            </a:endParaRPr>
          </a:p>
        </p:txBody>
      </p:sp>
      <p:sp>
        <p:nvSpPr>
          <p:cNvPr id="19" name="8 Cheurón"/>
          <p:cNvSpPr>
            <a:spLocks noChangeArrowheads="1"/>
          </p:cNvSpPr>
          <p:nvPr/>
        </p:nvSpPr>
        <p:spPr bwMode="auto">
          <a:xfrm rot="5400000">
            <a:off x="292809" y="5262906"/>
            <a:ext cx="351950" cy="345426"/>
          </a:xfrm>
          <a:prstGeom prst="chevron">
            <a:avLst>
              <a:gd name="adj" fmla="val 50003"/>
            </a:avLst>
          </a:prstGeom>
          <a:gradFill rotWithShape="1">
            <a:gsLst>
              <a:gs pos="0">
                <a:srgbClr val="FF0000"/>
              </a:gs>
              <a:gs pos="50000">
                <a:srgbClr val="E60000"/>
              </a:gs>
              <a:gs pos="100000">
                <a:srgbClr val="A00000"/>
              </a:gs>
            </a:gsLst>
            <a:lin ang="5400000" scaled="1"/>
          </a:gradFill>
          <a:ln>
            <a:noFill/>
          </a:ln>
          <a:effectLst>
            <a:innerShdw blurRad="63500" dist="50800" dir="18900000">
              <a:prstClr val="black">
                <a:alpha val="50000"/>
              </a:prstClr>
            </a:inn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en-US">
              <a:latin typeface="Arial" pitchFamily="34" charset="0"/>
              <a:cs typeface="Arial" pitchFamily="34" charset="0"/>
            </a:endParaRPr>
          </a:p>
        </p:txBody>
      </p:sp>
      <p:sp>
        <p:nvSpPr>
          <p:cNvPr id="20" name="1 Rectángulo"/>
          <p:cNvSpPr>
            <a:spLocks noChangeArrowheads="1"/>
          </p:cNvSpPr>
          <p:nvPr/>
        </p:nvSpPr>
        <p:spPr bwMode="auto">
          <a:xfrm>
            <a:off x="741363" y="2349500"/>
            <a:ext cx="8405812" cy="492125"/>
          </a:xfrm>
          <a:prstGeom prst="rect">
            <a:avLst/>
          </a:prstGeom>
          <a:solidFill>
            <a:schemeClr val="bg1"/>
          </a:solidFill>
          <a:ln>
            <a:noFill/>
          </a:ln>
          <a:effectLst>
            <a:outerShdw blurRad="50800" dist="38100" dir="5400000" algn="t"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buSzPct val="100000"/>
              <a:tabLst>
                <a:tab pos="0" algn="l"/>
              </a:tabLst>
              <a:defRPr/>
            </a:pPr>
            <a:r>
              <a:rPr lang="es-CO" sz="2600" dirty="0">
                <a:solidFill>
                  <a:schemeClr val="bg1">
                    <a:lumMod val="75000"/>
                  </a:schemeClr>
                </a:solidFill>
                <a:latin typeface="+mj-lt"/>
                <a:ea typeface="+mj-ea"/>
                <a:cs typeface="Arial" pitchFamily="34" charset="0"/>
              </a:rPr>
              <a:t>Aseguramiento de la Calidad Educativa </a:t>
            </a:r>
          </a:p>
        </p:txBody>
      </p:sp>
    </p:spTree>
    <p:extLst>
      <p:ext uri="{BB962C8B-B14F-4D97-AF65-F5344CB8AC3E}">
        <p14:creationId xmlns:p14="http://schemas.microsoft.com/office/powerpoint/2010/main" val="24939644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200"/>
                                  </p:stCondLst>
                                  <p:childTnLst>
                                    <p:animScale>
                                      <p:cBhvr>
                                        <p:cTn id="6" dur="10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2846" y="1700808"/>
            <a:ext cx="8280920" cy="4678204"/>
          </a:xfrm>
          <a:prstGeom prst="rect">
            <a:avLst/>
          </a:prstGeom>
        </p:spPr>
        <p:txBody>
          <a:bodyPr wrap="square">
            <a:spAutoFit/>
          </a:bodyPr>
          <a:lstStyle/>
          <a:p>
            <a:pPr marL="457200" indent="-457200">
              <a:buSzPct val="80000"/>
              <a:buFont typeface="Wingdings" panose="05000000000000000000" pitchFamily="2" charset="2"/>
              <a:buChar char="§"/>
            </a:pPr>
            <a:r>
              <a:rPr lang="es-CO" sz="2400" dirty="0" smtClean="0">
                <a:solidFill>
                  <a:srgbClr val="000000"/>
                </a:solidFill>
              </a:rPr>
              <a:t>Al comparar las entidades territoriales, se observa que estos porcentajes oscilaron entre el 52% (Zipaquirá, Mosquera, Bogotá, Armenia y Soacha) y 70% (Chocó, Santander, Putumayo, Norte de Santander, Nariño, Girón, Sahagún y Uribia).</a:t>
            </a:r>
          </a:p>
          <a:p>
            <a:pPr marL="457200" indent="-457200">
              <a:buSzPct val="80000"/>
              <a:buFont typeface="Wingdings" panose="05000000000000000000" pitchFamily="2" charset="2"/>
              <a:buChar char="§"/>
            </a:pPr>
            <a:endParaRPr lang="es-CO" sz="1600" dirty="0" smtClean="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Hay diferencias de género a favor de las niñas.</a:t>
            </a:r>
          </a:p>
          <a:p>
            <a:pPr marL="457200" indent="-457200">
              <a:buSzPct val="80000"/>
              <a:buFont typeface="Wingdings" panose="05000000000000000000" pitchFamily="2" charset="2"/>
              <a:buChar char="§"/>
            </a:pPr>
            <a:endParaRPr lang="es-CO" sz="1600" dirty="0" smtClean="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No se observaron diferencias entre las actitudes de los estudiantes de colegios predominantemente urbanos (oficiales y privados), mientras que los alumnos de colegios rurales muestran una percepción más favorable sobre la participación estudiantil.</a:t>
            </a:r>
          </a:p>
        </p:txBody>
      </p:sp>
      <p:sp>
        <p:nvSpPr>
          <p:cNvPr id="3" name="6 CuadroTexto"/>
          <p:cNvSpPr txBox="1"/>
          <p:nvPr/>
        </p:nvSpPr>
        <p:spPr>
          <a:xfrm>
            <a:off x="403196" y="778038"/>
            <a:ext cx="8345268" cy="830997"/>
          </a:xfrm>
          <a:prstGeom prst="rect">
            <a:avLst/>
          </a:prstGeom>
          <a:noFill/>
        </p:spPr>
        <p:txBody>
          <a:bodyPr wrap="square" rtlCol="0">
            <a:spAutoFit/>
          </a:bodyPr>
          <a:lstStyle/>
          <a:p>
            <a:pPr algn="ctr" defTabSz="457200" fontAlgn="base">
              <a:spcBef>
                <a:spcPct val="0"/>
              </a:spcBef>
              <a:spcAft>
                <a:spcPct val="0"/>
              </a:spcAft>
            </a:pPr>
            <a:r>
              <a:rPr lang="es-CO" sz="2400" b="1" dirty="0" smtClean="0">
                <a:solidFill>
                  <a:srgbClr val="002060"/>
                </a:solidFill>
                <a:ea typeface="Geneva" charset="-128"/>
              </a:rPr>
              <a:t>Actitudes hacia el gobierno escolar y la participación estudiantil (9º grado)</a:t>
            </a:r>
          </a:p>
        </p:txBody>
      </p:sp>
    </p:spTree>
    <p:extLst>
      <p:ext uri="{BB962C8B-B14F-4D97-AF65-F5344CB8AC3E}">
        <p14:creationId xmlns:p14="http://schemas.microsoft.com/office/powerpoint/2010/main" val="1836063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896" y="929258"/>
            <a:ext cx="3264154" cy="792697"/>
          </a:xfrm>
        </p:spPr>
        <p:txBody>
          <a:bodyPr anchor="t"/>
          <a:lstStyle/>
          <a:p>
            <a:r>
              <a:rPr lang="es-ES" sz="1900" dirty="0" smtClean="0"/>
              <a:t>Actitudes hacia las amenazas sobre la democracia, </a:t>
            </a:r>
            <a:r>
              <a:rPr lang="es-CO" sz="1900" dirty="0" smtClean="0"/>
              <a:t>9° grado</a:t>
            </a:r>
            <a:endParaRPr lang="es-ES" sz="1900" dirty="0" smtClean="0"/>
          </a:p>
        </p:txBody>
      </p:sp>
      <p:sp>
        <p:nvSpPr>
          <p:cNvPr id="4" name="3 Marcador de texto"/>
          <p:cNvSpPr>
            <a:spLocks noGrp="1"/>
          </p:cNvSpPr>
          <p:nvPr>
            <p:ph type="body" sz="half" idx="2"/>
          </p:nvPr>
        </p:nvSpPr>
        <p:spPr>
          <a:xfrm>
            <a:off x="391822" y="1696426"/>
            <a:ext cx="3008313" cy="4756910"/>
          </a:xfrm>
        </p:spPr>
        <p:txBody>
          <a:bodyPr>
            <a:noAutofit/>
          </a:bodyPr>
          <a:lstStyle/>
          <a:p>
            <a:pPr>
              <a:spcBef>
                <a:spcPts val="0"/>
              </a:spcBef>
            </a:pPr>
            <a:r>
              <a:rPr lang="es-CO" sz="1600" dirty="0" smtClean="0"/>
              <a:t>Muestra qué tan de acuerdo están los estudiantes con acciones que representan amenazas para la democracia, dado que estas se relacionan con regímenes autoritarios o con abuso de poder, como por ejemplo:</a:t>
            </a:r>
          </a:p>
          <a:p>
            <a:pPr>
              <a:spcBef>
                <a:spcPts val="0"/>
              </a:spcBef>
            </a:pPr>
            <a:endParaRPr lang="es-CO" sz="1600" dirty="0" smtClean="0"/>
          </a:p>
          <a:p>
            <a:pPr marL="342900" indent="-285750">
              <a:spcBef>
                <a:spcPts val="0"/>
              </a:spcBef>
              <a:buFont typeface="Wingdings" panose="05000000000000000000" pitchFamily="2" charset="2"/>
              <a:buChar char="§"/>
              <a:defRPr/>
            </a:pPr>
            <a:r>
              <a:rPr lang="es-CO" sz="1600" dirty="0" smtClean="0"/>
              <a:t>“Es mejor que los líderes del gobierno tomen decisiones sin consultar a nadie”.</a:t>
            </a:r>
          </a:p>
          <a:p>
            <a:pPr marL="342900" indent="-285750">
              <a:spcBef>
                <a:spcPts val="0"/>
              </a:spcBef>
              <a:buFont typeface="Wingdings" panose="05000000000000000000" pitchFamily="2" charset="2"/>
              <a:buChar char="§"/>
              <a:defRPr/>
            </a:pPr>
            <a:r>
              <a:rPr lang="es-CO" sz="1600" dirty="0" smtClean="0"/>
              <a:t>“Las dictaduras se justifican cuando traen beneficios económicos”.</a:t>
            </a:r>
          </a:p>
          <a:p>
            <a:pPr marL="342900" indent="-285750">
              <a:spcBef>
                <a:spcPts val="0"/>
              </a:spcBef>
              <a:buFont typeface="Wingdings" panose="05000000000000000000" pitchFamily="2" charset="2"/>
              <a:buChar char="§"/>
              <a:defRPr/>
            </a:pPr>
            <a:r>
              <a:rPr lang="es-CO" sz="1600" dirty="0" smtClean="0"/>
              <a:t>“Los gobernantes deben hacer valer su autoridad aunque violen los derechos de algunos ciudadanos”.</a:t>
            </a:r>
          </a:p>
        </p:txBody>
      </p:sp>
      <p:sp>
        <p:nvSpPr>
          <p:cNvPr id="6" name="5 Rectángulo"/>
          <p:cNvSpPr/>
          <p:nvPr/>
        </p:nvSpPr>
        <p:spPr>
          <a:xfrm>
            <a:off x="310896" y="914400"/>
            <a:ext cx="3089239" cy="5682952"/>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7" name="6 Rectángulo"/>
          <p:cNvSpPr/>
          <p:nvPr/>
        </p:nvSpPr>
        <p:spPr>
          <a:xfrm>
            <a:off x="3607314" y="4797152"/>
            <a:ext cx="5141150" cy="1554272"/>
          </a:xfrm>
          <a:prstGeom prst="rect">
            <a:avLst/>
          </a:prstGeom>
        </p:spPr>
        <p:txBody>
          <a:bodyPr wrap="square">
            <a:spAutoFit/>
          </a:bodyPr>
          <a:lstStyle/>
          <a:p>
            <a:r>
              <a:rPr lang="es-ES" sz="1900" dirty="0" smtClean="0">
                <a:solidFill>
                  <a:prstClr val="black"/>
                </a:solidFill>
              </a:rPr>
              <a:t>En el </a:t>
            </a:r>
            <a:r>
              <a:rPr lang="es-ES" sz="1900" b="1" dirty="0" smtClean="0">
                <a:solidFill>
                  <a:prstClr val="black"/>
                </a:solidFill>
              </a:rPr>
              <a:t>nivel bajo </a:t>
            </a:r>
            <a:r>
              <a:rPr lang="es-ES" sz="1900" dirty="0" smtClean="0">
                <a:solidFill>
                  <a:prstClr val="black"/>
                </a:solidFill>
              </a:rPr>
              <a:t>se ubican los estudiantes que están de acuerdo con </a:t>
            </a:r>
            <a:r>
              <a:rPr lang="es-CO" sz="1900" dirty="0" smtClean="0">
                <a:solidFill>
                  <a:prstClr val="black"/>
                </a:solidFill>
              </a:rPr>
              <a:t>creencias acerca de acciones que representan amenazas para la democracia, tales como los regímenes autoritarios o el abuso de poder.</a:t>
            </a:r>
            <a:endParaRPr lang="es-ES" sz="1900" dirty="0">
              <a:solidFill>
                <a:prstClr val="black"/>
              </a:solidFill>
            </a:endParaRPr>
          </a:p>
        </p:txBody>
      </p:sp>
      <p:sp>
        <p:nvSpPr>
          <p:cNvPr id="8" name="7 Rectángulo"/>
          <p:cNvSpPr/>
          <p:nvPr/>
        </p:nvSpPr>
        <p:spPr>
          <a:xfrm>
            <a:off x="3607314" y="4149080"/>
            <a:ext cx="5269986" cy="430887"/>
          </a:xfrm>
          <a:prstGeom prst="rect">
            <a:avLst/>
          </a:prstGeom>
        </p:spPr>
        <p:txBody>
          <a:bodyPr wrap="square">
            <a:spAutoFit/>
          </a:bodyPr>
          <a:lstStyle/>
          <a:p>
            <a:pPr marL="85725" indent="-28575">
              <a:spcBef>
                <a:spcPts val="1800"/>
              </a:spcBef>
              <a:defRPr/>
            </a:pPr>
            <a:r>
              <a:rPr lang="es-MX" sz="1100" b="1" dirty="0" smtClean="0">
                <a:solidFill>
                  <a:prstClr val="black"/>
                </a:solidFill>
              </a:rPr>
              <a:t>* Diferencias significativas entre establecimientos oficiales urbanos y no oficiales, entre establecimientos oficiales urbanos y rurales, por género  y entre NSE 3  y NSE 4.</a:t>
            </a:r>
            <a:endParaRPr lang="es-CO" sz="1100" b="1" dirty="0" smtClean="0">
              <a:solidFill>
                <a:prstClr val="black"/>
              </a:solidFill>
            </a:endParaRPr>
          </a:p>
        </p:txBody>
      </p:sp>
      <p:pic>
        <p:nvPicPr>
          <p:cNvPr id="3" name="Imagen 2"/>
          <p:cNvPicPr>
            <a:picLocks noChangeAspect="1"/>
          </p:cNvPicPr>
          <p:nvPr/>
        </p:nvPicPr>
        <p:blipFill>
          <a:blip r:embed="rId2" cstate="print"/>
          <a:stretch>
            <a:fillRect/>
          </a:stretch>
        </p:blipFill>
        <p:spPr>
          <a:xfrm>
            <a:off x="3563888" y="929259"/>
            <a:ext cx="5429183" cy="3095649"/>
          </a:xfrm>
          <a:prstGeom prst="rect">
            <a:avLst/>
          </a:prstGeom>
        </p:spPr>
      </p:pic>
    </p:spTree>
    <p:extLst>
      <p:ext uri="{BB962C8B-B14F-4D97-AF65-F5344CB8AC3E}">
        <p14:creationId xmlns:p14="http://schemas.microsoft.com/office/powerpoint/2010/main" val="14042567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2060848"/>
            <a:ext cx="8280920" cy="4154984"/>
          </a:xfrm>
          <a:prstGeom prst="rect">
            <a:avLst/>
          </a:prstGeom>
        </p:spPr>
        <p:txBody>
          <a:bodyPr wrap="square">
            <a:spAutoFit/>
          </a:bodyPr>
          <a:lstStyle/>
          <a:p>
            <a:pPr marL="457200" indent="-457200">
              <a:buSzPct val="80000"/>
              <a:buFont typeface="Wingdings" panose="05000000000000000000" pitchFamily="2" charset="2"/>
              <a:buChar char="§"/>
            </a:pPr>
            <a:r>
              <a:rPr lang="es-CO" sz="2400" dirty="0" smtClean="0">
                <a:solidFill>
                  <a:srgbClr val="000000"/>
                </a:solidFill>
              </a:rPr>
              <a:t>El 8% de los estudiantes están de acuerdo, en alguna medida, con que los líderes del gobierno tomen decisiones sin consultar a nadie.</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El 13% está de acuerdo con que los gobernantes deben hacer valer su autoridad, aunque violen los derechos de algunos ciudadanos.</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Un poco más del 40% está de acuerdo con que las dictaduras se justifican cuando traen orden, seguridad o beneficios económicos.</a:t>
            </a:r>
          </a:p>
        </p:txBody>
      </p:sp>
      <p:sp>
        <p:nvSpPr>
          <p:cNvPr id="3" name="6 CuadroTexto"/>
          <p:cNvSpPr txBox="1"/>
          <p:nvPr/>
        </p:nvSpPr>
        <p:spPr>
          <a:xfrm>
            <a:off x="403196" y="1109935"/>
            <a:ext cx="8345268" cy="461665"/>
          </a:xfrm>
          <a:prstGeom prst="rect">
            <a:avLst/>
          </a:prstGeom>
          <a:noFill/>
        </p:spPr>
        <p:txBody>
          <a:bodyPr wrap="square" rtlCol="0">
            <a:spAutoFit/>
          </a:bodyPr>
          <a:lstStyle/>
          <a:p>
            <a:pPr algn="ctr" defTabSz="457200" fontAlgn="base">
              <a:spcBef>
                <a:spcPct val="0"/>
              </a:spcBef>
              <a:spcAft>
                <a:spcPct val="0"/>
              </a:spcAft>
            </a:pPr>
            <a:r>
              <a:rPr lang="es-CO" sz="2400" b="1" dirty="0" smtClean="0">
                <a:solidFill>
                  <a:srgbClr val="002060"/>
                </a:solidFill>
                <a:ea typeface="Geneva" charset="-128"/>
              </a:rPr>
              <a:t>Actitudes hacia las amenazas sobre la democracia (9º grado)</a:t>
            </a:r>
          </a:p>
        </p:txBody>
      </p:sp>
    </p:spTree>
    <p:extLst>
      <p:ext uri="{BB962C8B-B14F-4D97-AF65-F5344CB8AC3E}">
        <p14:creationId xmlns:p14="http://schemas.microsoft.com/office/powerpoint/2010/main" val="21273209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2846" y="1775713"/>
            <a:ext cx="8280920" cy="4893647"/>
          </a:xfrm>
          <a:prstGeom prst="rect">
            <a:avLst/>
          </a:prstGeom>
        </p:spPr>
        <p:txBody>
          <a:bodyPr wrap="square">
            <a:spAutoFit/>
          </a:bodyPr>
          <a:lstStyle/>
          <a:p>
            <a:pPr marL="457200" indent="-457200">
              <a:buSzPct val="80000"/>
              <a:buFont typeface="Wingdings" panose="05000000000000000000" pitchFamily="2" charset="2"/>
              <a:buChar char="§"/>
            </a:pPr>
            <a:r>
              <a:rPr lang="es-CO" sz="2400" dirty="0" smtClean="0">
                <a:solidFill>
                  <a:srgbClr val="000000"/>
                </a:solidFill>
              </a:rPr>
              <a:t>El 77% de los estudiantes se ubicaron en el nivel alto de desempeño definido para esta escala.</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Este resultado osciló entre el 67% (Amazonas, Chocó, Envigado, Tunja, Duitama y Sogamoso) y 87% (San Andrés, Vaupés, Guainía, Pasto, Floridablanca, Rionegro, Sabaneta y Chía).</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Las mujeres tienen actitudes más favorables hacia la democracia que los hombres.</a:t>
            </a:r>
          </a:p>
          <a:p>
            <a:pPr marL="457200" indent="-457200">
              <a:buSzPct val="80000"/>
              <a:buFont typeface="Wingdings" panose="05000000000000000000" pitchFamily="2" charset="2"/>
              <a:buChar char="§"/>
            </a:pPr>
            <a:endParaRPr lang="es-CO" sz="2400" dirty="0">
              <a:solidFill>
                <a:srgbClr val="000000"/>
              </a:solidFill>
            </a:endParaRPr>
          </a:p>
          <a:p>
            <a:pPr marL="457200" indent="-457200">
              <a:buSzPct val="80000"/>
              <a:buFont typeface="Wingdings" panose="05000000000000000000" pitchFamily="2" charset="2"/>
              <a:buChar char="§"/>
            </a:pPr>
            <a:r>
              <a:rPr lang="es-CO" sz="2400" dirty="0" smtClean="0">
                <a:solidFill>
                  <a:srgbClr val="000000"/>
                </a:solidFill>
              </a:rPr>
              <a:t>Hay actitudes más favorables entre quienes asisten a colegios privados.</a:t>
            </a:r>
          </a:p>
        </p:txBody>
      </p:sp>
      <p:sp>
        <p:nvSpPr>
          <p:cNvPr id="3" name="6 CuadroTexto"/>
          <p:cNvSpPr txBox="1"/>
          <p:nvPr/>
        </p:nvSpPr>
        <p:spPr>
          <a:xfrm>
            <a:off x="403196" y="1023119"/>
            <a:ext cx="8345268" cy="461665"/>
          </a:xfrm>
          <a:prstGeom prst="rect">
            <a:avLst/>
          </a:prstGeom>
          <a:noFill/>
        </p:spPr>
        <p:txBody>
          <a:bodyPr wrap="square" rtlCol="0">
            <a:spAutoFit/>
          </a:bodyPr>
          <a:lstStyle/>
          <a:p>
            <a:pPr algn="ctr" defTabSz="457200" fontAlgn="base">
              <a:spcBef>
                <a:spcPct val="0"/>
              </a:spcBef>
              <a:spcAft>
                <a:spcPct val="0"/>
              </a:spcAft>
            </a:pPr>
            <a:r>
              <a:rPr lang="es-CO" sz="2400" b="1" dirty="0" smtClean="0">
                <a:solidFill>
                  <a:srgbClr val="002060"/>
                </a:solidFill>
                <a:ea typeface="Geneva" charset="-128"/>
              </a:rPr>
              <a:t>Actitudes hacia las amenazas sobre la democracia (9º grado)</a:t>
            </a:r>
          </a:p>
        </p:txBody>
      </p:sp>
    </p:spTree>
    <p:extLst>
      <p:ext uri="{BB962C8B-B14F-4D97-AF65-F5344CB8AC3E}">
        <p14:creationId xmlns:p14="http://schemas.microsoft.com/office/powerpoint/2010/main" val="41534832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898798"/>
            <a:ext cx="3008313" cy="939071"/>
          </a:xfrm>
        </p:spPr>
        <p:txBody>
          <a:bodyPr anchor="t"/>
          <a:lstStyle/>
          <a:p>
            <a:pPr algn="ctr"/>
            <a:r>
              <a:rPr lang="es-ES" sz="1900" dirty="0" smtClean="0"/>
              <a:t>Actitudes hacia el incumplimiento de la ley, </a:t>
            </a:r>
            <a:r>
              <a:rPr lang="es-CO" sz="1900" dirty="0" smtClean="0"/>
              <a:t>9° grado</a:t>
            </a:r>
            <a:endParaRPr lang="es-ES" sz="1900" dirty="0" smtClean="0"/>
          </a:p>
        </p:txBody>
      </p:sp>
      <p:sp>
        <p:nvSpPr>
          <p:cNvPr id="4" name="3 Marcador de texto"/>
          <p:cNvSpPr>
            <a:spLocks noGrp="1"/>
          </p:cNvSpPr>
          <p:nvPr>
            <p:ph type="body" sz="half" idx="2"/>
          </p:nvPr>
        </p:nvSpPr>
        <p:spPr>
          <a:xfrm>
            <a:off x="251520" y="1909351"/>
            <a:ext cx="3212059" cy="4861565"/>
          </a:xfrm>
        </p:spPr>
        <p:txBody>
          <a:bodyPr>
            <a:noAutofit/>
          </a:bodyPr>
          <a:lstStyle/>
          <a:p>
            <a:r>
              <a:rPr lang="es-CO" dirty="0" smtClean="0"/>
              <a:t>Muestra qué tan de acuerdo están los estudiantes con razones y argumentos que se usan para justificar el incumplimiento de la ley, haciéndolo parecer como algo aceptable bajo ciertas condiciones.</a:t>
            </a:r>
          </a:p>
          <a:p>
            <a:endParaRPr lang="es-CO" sz="700" dirty="0" smtClean="0"/>
          </a:p>
          <a:p>
            <a:r>
              <a:rPr lang="es-CO" dirty="0" smtClean="0"/>
              <a:t>Esta escala se construyó a partir de preguntas sobre el grado de aceptación de los estudiantes sobre afirmaciones en las cuales se presentan razones que justifican el hecho de desobedecer una ley, como por ejemplo:</a:t>
            </a:r>
          </a:p>
          <a:p>
            <a:endParaRPr lang="es-CO" sz="700" dirty="0" smtClean="0"/>
          </a:p>
          <a:p>
            <a:pPr marL="400050" indent="-342900">
              <a:lnSpc>
                <a:spcPct val="90000"/>
              </a:lnSpc>
              <a:spcBef>
                <a:spcPts val="600"/>
              </a:spcBef>
              <a:buFont typeface="Wingdings" panose="05000000000000000000" pitchFamily="2" charset="2"/>
              <a:buChar char="§"/>
              <a:defRPr/>
            </a:pPr>
            <a:r>
              <a:rPr lang="es-CO" dirty="0" smtClean="0"/>
              <a:t>“Está bien incumplir una ley si se está buscando resolver problemas sociales (pobreza, desigualdad, etc.)”.</a:t>
            </a:r>
          </a:p>
          <a:p>
            <a:pPr marL="400050" indent="-342900">
              <a:lnSpc>
                <a:spcPct val="90000"/>
              </a:lnSpc>
              <a:spcBef>
                <a:spcPts val="600"/>
              </a:spcBef>
              <a:buFont typeface="Wingdings" panose="05000000000000000000" pitchFamily="2" charset="2"/>
              <a:buChar char="§"/>
              <a:defRPr/>
            </a:pPr>
            <a:r>
              <a:rPr lang="es-CO" dirty="0" smtClean="0"/>
              <a:t>“Está bien incumplir una ley para proteger a un amigo”.</a:t>
            </a:r>
          </a:p>
          <a:p>
            <a:pPr marL="400050" indent="-342900">
              <a:lnSpc>
                <a:spcPct val="90000"/>
              </a:lnSpc>
              <a:spcBef>
                <a:spcPts val="600"/>
              </a:spcBef>
              <a:buFont typeface="Wingdings" panose="05000000000000000000" pitchFamily="2" charset="2"/>
              <a:buChar char="§"/>
              <a:defRPr/>
            </a:pPr>
            <a:r>
              <a:rPr lang="es-CO" dirty="0" smtClean="0"/>
              <a:t>“Está bien incumplir una ley si es la única forma de ganar dinero”.</a:t>
            </a:r>
          </a:p>
        </p:txBody>
      </p:sp>
      <p:sp>
        <p:nvSpPr>
          <p:cNvPr id="6" name="5 Rectángulo"/>
          <p:cNvSpPr/>
          <p:nvPr/>
        </p:nvSpPr>
        <p:spPr>
          <a:xfrm>
            <a:off x="179512" y="827316"/>
            <a:ext cx="3367342" cy="594360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9" name="2 Marcador de contenido"/>
          <p:cNvSpPr txBox="1">
            <a:spLocks/>
          </p:cNvSpPr>
          <p:nvPr/>
        </p:nvSpPr>
        <p:spPr bwMode="auto">
          <a:xfrm>
            <a:off x="3780730" y="4725144"/>
            <a:ext cx="5111750" cy="1796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0" hangingPunct="0">
              <a:spcBef>
                <a:spcPct val="20000"/>
              </a:spcBef>
            </a:pPr>
            <a:r>
              <a:rPr lang="es-ES" sz="1900" dirty="0" smtClean="0">
                <a:solidFill>
                  <a:prstClr val="black"/>
                </a:solidFill>
              </a:rPr>
              <a:t>En el </a:t>
            </a:r>
            <a:r>
              <a:rPr lang="es-ES" sz="1900" b="1" dirty="0" smtClean="0">
                <a:solidFill>
                  <a:prstClr val="black"/>
                </a:solidFill>
              </a:rPr>
              <a:t>nivel bajo</a:t>
            </a:r>
            <a:r>
              <a:rPr lang="es-ES" sz="1900" dirty="0" smtClean="0">
                <a:solidFill>
                  <a:prstClr val="black"/>
                </a:solidFill>
              </a:rPr>
              <a:t> se ubican los estudiantes que demuestran algún nivel de acuerdo con </a:t>
            </a:r>
            <a:r>
              <a:rPr lang="es-CO" sz="1900" dirty="0" smtClean="0">
                <a:solidFill>
                  <a:prstClr val="black"/>
                </a:solidFill>
              </a:rPr>
              <a:t>afirmaciones que presentan situaciones y razones que justifican el incumplimiento de la ley, haciéndolo parecer como algo aceptable bajo ciertas </a:t>
            </a:r>
            <a:r>
              <a:rPr lang="es-MX" sz="1900" dirty="0" smtClean="0">
                <a:solidFill>
                  <a:prstClr val="black"/>
                </a:solidFill>
              </a:rPr>
              <a:t>situaciones.</a:t>
            </a:r>
            <a:endParaRPr lang="es-CO" sz="1900" dirty="0" smtClean="0">
              <a:solidFill>
                <a:prstClr val="black"/>
              </a:solidFill>
            </a:endParaRPr>
          </a:p>
        </p:txBody>
      </p:sp>
      <p:sp>
        <p:nvSpPr>
          <p:cNvPr id="11" name="10 Rectángulo"/>
          <p:cNvSpPr/>
          <p:nvPr/>
        </p:nvSpPr>
        <p:spPr>
          <a:xfrm>
            <a:off x="3607314" y="4293096"/>
            <a:ext cx="5269986" cy="276999"/>
          </a:xfrm>
          <a:prstGeom prst="rect">
            <a:avLst/>
          </a:prstGeom>
        </p:spPr>
        <p:txBody>
          <a:bodyPr wrap="square">
            <a:spAutoFit/>
          </a:bodyPr>
          <a:lstStyle/>
          <a:p>
            <a:pPr marL="85725" indent="-28575">
              <a:spcBef>
                <a:spcPts val="1800"/>
              </a:spcBef>
              <a:defRPr/>
            </a:pPr>
            <a:r>
              <a:rPr lang="es-MX" sz="1200" b="1" dirty="0" smtClean="0">
                <a:solidFill>
                  <a:prstClr val="black"/>
                </a:solidFill>
              </a:rPr>
              <a:t>* Diferencias estadísticamente significativas entre niños y niñas.</a:t>
            </a:r>
            <a:endParaRPr lang="es-CO" sz="1200" b="1" dirty="0" smtClean="0">
              <a:solidFill>
                <a:prstClr val="black"/>
              </a:solidFill>
            </a:endParaRPr>
          </a:p>
        </p:txBody>
      </p:sp>
      <p:pic>
        <p:nvPicPr>
          <p:cNvPr id="3" name="Imagen 2"/>
          <p:cNvPicPr>
            <a:picLocks noChangeAspect="1"/>
          </p:cNvPicPr>
          <p:nvPr/>
        </p:nvPicPr>
        <p:blipFill>
          <a:blip r:embed="rId2" cstate="print"/>
          <a:stretch>
            <a:fillRect/>
          </a:stretch>
        </p:blipFill>
        <p:spPr>
          <a:xfrm>
            <a:off x="3635896" y="861484"/>
            <a:ext cx="5345626" cy="3399922"/>
          </a:xfrm>
          <a:prstGeom prst="rect">
            <a:avLst/>
          </a:prstGeom>
        </p:spPr>
      </p:pic>
    </p:spTree>
    <p:extLst>
      <p:ext uri="{BB962C8B-B14F-4D97-AF65-F5344CB8AC3E}">
        <p14:creationId xmlns:p14="http://schemas.microsoft.com/office/powerpoint/2010/main" val="10079821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2846" y="2154336"/>
            <a:ext cx="8280920" cy="4154984"/>
          </a:xfrm>
          <a:prstGeom prst="rect">
            <a:avLst/>
          </a:prstGeom>
        </p:spPr>
        <p:txBody>
          <a:bodyPr wrap="square">
            <a:spAutoFit/>
          </a:bodyPr>
          <a:lstStyle/>
          <a:p>
            <a:pPr marL="457200" indent="-457200">
              <a:buSzPct val="80000"/>
              <a:buFont typeface="Wingdings" panose="05000000000000000000" pitchFamily="2" charset="2"/>
              <a:buChar char="§"/>
            </a:pPr>
            <a:r>
              <a:rPr lang="es-CO" sz="2200" dirty="0" smtClean="0">
                <a:solidFill>
                  <a:srgbClr val="000000"/>
                </a:solidFill>
              </a:rPr>
              <a:t>Menos del 16% de los estudiantes expresaron que es aceptable desobedecer la ley si es la única forma de ganar dinero, si nadie se da cuenta, o si muchas personas lo hacen.</a:t>
            </a:r>
          </a:p>
          <a:p>
            <a:pPr marL="457200" indent="-457200">
              <a:buSzPct val="80000"/>
              <a:buFont typeface="Wingdings" panose="05000000000000000000" pitchFamily="2" charset="2"/>
              <a:buChar char="§"/>
            </a:pPr>
            <a:endParaRPr lang="es-CO" sz="2200" dirty="0">
              <a:solidFill>
                <a:srgbClr val="000000"/>
              </a:solidFill>
            </a:endParaRPr>
          </a:p>
          <a:p>
            <a:pPr marL="457200" indent="-457200">
              <a:buSzPct val="80000"/>
              <a:buFont typeface="Wingdings" panose="05000000000000000000" pitchFamily="2" charset="2"/>
              <a:buChar char="§"/>
            </a:pPr>
            <a:r>
              <a:rPr lang="es-CO" sz="2200" dirty="0" smtClean="0">
                <a:solidFill>
                  <a:srgbClr val="000000"/>
                </a:solidFill>
              </a:rPr>
              <a:t>Hay mayor consenso entre los estudiantes con justificar la desobediencia a las leyes si así es posible capturar delincuentes (54%) o si se está buscando resolver problemas sociales (46%).</a:t>
            </a:r>
          </a:p>
          <a:p>
            <a:pPr marL="457200" indent="-457200">
              <a:buSzPct val="80000"/>
              <a:buFont typeface="Wingdings" panose="05000000000000000000" pitchFamily="2" charset="2"/>
              <a:buChar char="§"/>
            </a:pPr>
            <a:endParaRPr lang="es-CO" sz="2200" dirty="0">
              <a:solidFill>
                <a:srgbClr val="000000"/>
              </a:solidFill>
            </a:endParaRPr>
          </a:p>
          <a:p>
            <a:pPr marL="457200" indent="-457200">
              <a:buSzPct val="80000"/>
              <a:buFont typeface="Wingdings" panose="05000000000000000000" pitchFamily="2" charset="2"/>
              <a:buChar char="§"/>
            </a:pPr>
            <a:r>
              <a:rPr lang="es-CO" sz="2200" dirty="0" smtClean="0">
                <a:solidFill>
                  <a:srgbClr val="000000"/>
                </a:solidFill>
              </a:rPr>
              <a:t>Hay diferencias de género a favor de las mujeres.</a:t>
            </a:r>
          </a:p>
          <a:p>
            <a:pPr marL="457200" indent="-457200">
              <a:buSzPct val="80000"/>
              <a:buFont typeface="Wingdings" panose="05000000000000000000" pitchFamily="2" charset="2"/>
              <a:buChar char="§"/>
            </a:pPr>
            <a:endParaRPr lang="es-CO" sz="2200" dirty="0">
              <a:solidFill>
                <a:srgbClr val="000000"/>
              </a:solidFill>
            </a:endParaRPr>
          </a:p>
          <a:p>
            <a:pPr marL="457200" indent="-457200">
              <a:buSzPct val="80000"/>
              <a:buFont typeface="Wingdings" panose="05000000000000000000" pitchFamily="2" charset="2"/>
              <a:buChar char="§"/>
            </a:pPr>
            <a:r>
              <a:rPr lang="es-CO" sz="2200" dirty="0" smtClean="0">
                <a:solidFill>
                  <a:srgbClr val="000000"/>
                </a:solidFill>
              </a:rPr>
              <a:t>Hay mejores actitudes entre los estudiantes de colegios oficiales rurales.</a:t>
            </a:r>
          </a:p>
        </p:txBody>
      </p:sp>
      <p:sp>
        <p:nvSpPr>
          <p:cNvPr id="3" name="6 CuadroTexto"/>
          <p:cNvSpPr txBox="1"/>
          <p:nvPr/>
        </p:nvSpPr>
        <p:spPr>
          <a:xfrm>
            <a:off x="403196" y="1239143"/>
            <a:ext cx="8345268" cy="461665"/>
          </a:xfrm>
          <a:prstGeom prst="rect">
            <a:avLst/>
          </a:prstGeom>
          <a:noFill/>
        </p:spPr>
        <p:txBody>
          <a:bodyPr wrap="square" rtlCol="0">
            <a:spAutoFit/>
          </a:bodyPr>
          <a:lstStyle/>
          <a:p>
            <a:pPr algn="ctr" defTabSz="457200" fontAlgn="base">
              <a:spcBef>
                <a:spcPct val="0"/>
              </a:spcBef>
              <a:spcAft>
                <a:spcPct val="0"/>
              </a:spcAft>
            </a:pPr>
            <a:r>
              <a:rPr lang="es-CO" sz="2400" b="1" dirty="0" smtClean="0">
                <a:solidFill>
                  <a:srgbClr val="002060"/>
                </a:solidFill>
                <a:ea typeface="Geneva" charset="-128"/>
              </a:rPr>
              <a:t>Actitudes hacia el incumplimiento de las leyes (9º grado)</a:t>
            </a:r>
          </a:p>
        </p:txBody>
      </p:sp>
    </p:spTree>
    <p:extLst>
      <p:ext uri="{BB962C8B-B14F-4D97-AF65-F5344CB8AC3E}">
        <p14:creationId xmlns:p14="http://schemas.microsoft.com/office/powerpoint/2010/main" val="7604033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3008313" cy="767680"/>
          </a:xfrm>
        </p:spPr>
        <p:txBody>
          <a:bodyPr anchor="t"/>
          <a:lstStyle/>
          <a:p>
            <a:pPr algn="ctr"/>
            <a:r>
              <a:rPr lang="es-ES" sz="1800" dirty="0" smtClean="0"/>
              <a:t>Actitudes hacia la corrupción, </a:t>
            </a:r>
            <a:r>
              <a:rPr lang="es-CO" sz="1800" dirty="0" smtClean="0"/>
              <a:t>9° grado</a:t>
            </a:r>
            <a:endParaRPr lang="es-ES" sz="1800" dirty="0" smtClean="0"/>
          </a:p>
        </p:txBody>
      </p:sp>
      <p:sp>
        <p:nvSpPr>
          <p:cNvPr id="4" name="3 Marcador de texto"/>
          <p:cNvSpPr>
            <a:spLocks noGrp="1"/>
          </p:cNvSpPr>
          <p:nvPr>
            <p:ph type="body" sz="half" idx="2"/>
          </p:nvPr>
        </p:nvSpPr>
        <p:spPr>
          <a:xfrm>
            <a:off x="457200" y="1556792"/>
            <a:ext cx="3183877" cy="5112568"/>
          </a:xfrm>
        </p:spPr>
        <p:txBody>
          <a:bodyPr>
            <a:noAutofit/>
          </a:bodyPr>
          <a:lstStyle/>
          <a:p>
            <a:r>
              <a:rPr lang="es-CO" sz="1500" dirty="0" smtClean="0"/>
              <a:t>Se refiere al grado de aceptación de razones y argumentos que se usan para justificar actos de corrupción, en los cuales alguien aprovecha su posición de poder para obtener un beneficio personal.</a:t>
            </a:r>
          </a:p>
          <a:p>
            <a:r>
              <a:rPr lang="es-CO" sz="1500" dirty="0" smtClean="0"/>
              <a:t>Esta escala se construyó a partir de preguntas sobre el grado de acuerdo de los estudiantes con afirmaciones como:</a:t>
            </a:r>
          </a:p>
          <a:p>
            <a:pPr marL="342900" indent="-285750">
              <a:lnSpc>
                <a:spcPct val="90000"/>
              </a:lnSpc>
              <a:spcBef>
                <a:spcPts val="600"/>
              </a:spcBef>
              <a:buFont typeface="Wingdings" panose="05000000000000000000" pitchFamily="2" charset="2"/>
              <a:buChar char="§"/>
              <a:defRPr/>
            </a:pPr>
            <a:r>
              <a:rPr lang="es-CO" dirty="0" smtClean="0"/>
              <a:t>“Si un funcionario del gobierno tiene un salario muy bajo, está bien que acepte dinero a cambio de realizar un trámite”.</a:t>
            </a:r>
          </a:p>
          <a:p>
            <a:pPr marL="342900" indent="-285750">
              <a:lnSpc>
                <a:spcPct val="90000"/>
              </a:lnSpc>
              <a:spcBef>
                <a:spcPts val="600"/>
              </a:spcBef>
              <a:buFont typeface="Wingdings" panose="05000000000000000000" pitchFamily="2" charset="2"/>
              <a:buChar char="§"/>
              <a:defRPr/>
            </a:pPr>
            <a:r>
              <a:rPr lang="es-CO" dirty="0" smtClean="0"/>
              <a:t>“Si las propuestas de un candidato son buenas, está bien que ofrezca regalos a cambio de que voten por él”.</a:t>
            </a:r>
          </a:p>
          <a:p>
            <a:pPr marL="342900" indent="-285750">
              <a:lnSpc>
                <a:spcPct val="90000"/>
              </a:lnSpc>
              <a:spcBef>
                <a:spcPts val="600"/>
              </a:spcBef>
              <a:buFont typeface="Wingdings" panose="05000000000000000000" pitchFamily="2" charset="2"/>
              <a:buChar char="§"/>
              <a:defRPr/>
            </a:pPr>
            <a:r>
              <a:rPr lang="es-CO" dirty="0" smtClean="0"/>
              <a:t>“Si uno necesita un documento con mucha urgencia, está bien darle dinero a un empleado público para conseguirlo rápidamente”.</a:t>
            </a:r>
          </a:p>
        </p:txBody>
      </p:sp>
      <p:sp>
        <p:nvSpPr>
          <p:cNvPr id="6" name="5 Rectángulo"/>
          <p:cNvSpPr/>
          <p:nvPr/>
        </p:nvSpPr>
        <p:spPr>
          <a:xfrm>
            <a:off x="251520" y="914400"/>
            <a:ext cx="3490218" cy="575496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9220" name="Rectangle 4"/>
          <p:cNvSpPr>
            <a:spLocks noChangeArrowheads="1"/>
          </p:cNvSpPr>
          <p:nvPr/>
        </p:nvSpPr>
        <p:spPr bwMode="auto">
          <a:xfrm>
            <a:off x="3894460" y="4879613"/>
            <a:ext cx="49260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2000" dirty="0" smtClean="0">
                <a:solidFill>
                  <a:prstClr val="black"/>
                </a:solidFill>
                <a:ea typeface="Calibri" pitchFamily="34" charset="0"/>
                <a:cs typeface="Calibri" pitchFamily="34" charset="0"/>
              </a:rPr>
              <a:t>En el </a:t>
            </a:r>
            <a:r>
              <a:rPr lang="es-ES" sz="2000" b="1" dirty="0" smtClean="0">
                <a:solidFill>
                  <a:prstClr val="black"/>
                </a:solidFill>
                <a:ea typeface="Calibri" pitchFamily="34" charset="0"/>
                <a:cs typeface="Calibri" pitchFamily="34" charset="0"/>
              </a:rPr>
              <a:t>nivel bajo </a:t>
            </a:r>
            <a:r>
              <a:rPr lang="es-ES" sz="2000" dirty="0" smtClean="0">
                <a:solidFill>
                  <a:prstClr val="black"/>
                </a:solidFill>
                <a:ea typeface="Calibri" pitchFamily="34" charset="0"/>
                <a:cs typeface="Calibri" pitchFamily="34" charset="0"/>
              </a:rPr>
              <a:t>se ubican los estudiantes que demuestran algún nivel de acuerdo con </a:t>
            </a:r>
            <a:r>
              <a:rPr lang="es-CO" sz="2000" dirty="0" smtClean="0">
                <a:solidFill>
                  <a:prstClr val="black"/>
                </a:solidFill>
                <a:ea typeface="Times New Roman" pitchFamily="18" charset="0"/>
                <a:cs typeface="Times New Roman" pitchFamily="18" charset="0"/>
              </a:rPr>
              <a:t>afirmaciones que presentan situaciones y razones que justifican actos de corrupción</a:t>
            </a:r>
            <a:r>
              <a:rPr lang="es-ES" sz="2000" dirty="0" smtClean="0">
                <a:solidFill>
                  <a:prstClr val="black"/>
                </a:solidFill>
                <a:ea typeface="Calibri" pitchFamily="34" charset="0"/>
                <a:cs typeface="Calibri" pitchFamily="34" charset="0"/>
              </a:rPr>
              <a:t>. </a:t>
            </a:r>
            <a:endParaRPr lang="es-ES" sz="2000" dirty="0" smtClean="0">
              <a:solidFill>
                <a:prstClr val="black"/>
              </a:solidFill>
              <a:latin typeface="Arial" pitchFamily="34" charset="0"/>
              <a:cs typeface="Arial" pitchFamily="34" charset="0"/>
            </a:endParaRPr>
          </a:p>
        </p:txBody>
      </p:sp>
      <p:sp>
        <p:nvSpPr>
          <p:cNvPr id="9" name="8 Rectángulo"/>
          <p:cNvSpPr/>
          <p:nvPr/>
        </p:nvSpPr>
        <p:spPr>
          <a:xfrm>
            <a:off x="3741738" y="4437112"/>
            <a:ext cx="5269986" cy="261610"/>
          </a:xfrm>
          <a:prstGeom prst="rect">
            <a:avLst/>
          </a:prstGeom>
        </p:spPr>
        <p:txBody>
          <a:bodyPr wrap="square">
            <a:spAutoFit/>
          </a:bodyPr>
          <a:lstStyle/>
          <a:p>
            <a:pPr marL="85725" indent="-28575">
              <a:spcBef>
                <a:spcPts val="1800"/>
              </a:spcBef>
              <a:defRPr/>
            </a:pPr>
            <a:r>
              <a:rPr lang="es-MX" sz="1100" b="1" dirty="0" smtClean="0">
                <a:solidFill>
                  <a:prstClr val="black"/>
                </a:solidFill>
              </a:rPr>
              <a:t>* Diferencias estadísticamente significativas entre niños y niñas y entre NSE 3  y NSE 4.</a:t>
            </a:r>
            <a:endParaRPr lang="es-CO" sz="1100" b="1" dirty="0" smtClean="0">
              <a:solidFill>
                <a:prstClr val="black"/>
              </a:solidFill>
            </a:endParaRPr>
          </a:p>
        </p:txBody>
      </p:sp>
      <p:pic>
        <p:nvPicPr>
          <p:cNvPr id="3" name="Imagen 2"/>
          <p:cNvPicPr>
            <a:picLocks noChangeAspect="1"/>
          </p:cNvPicPr>
          <p:nvPr/>
        </p:nvPicPr>
        <p:blipFill>
          <a:blip r:embed="rId2" cstate="print"/>
          <a:stretch>
            <a:fillRect/>
          </a:stretch>
        </p:blipFill>
        <p:spPr>
          <a:xfrm>
            <a:off x="3923928" y="926457"/>
            <a:ext cx="5064307" cy="3398398"/>
          </a:xfrm>
          <a:prstGeom prst="rect">
            <a:avLst/>
          </a:prstGeom>
        </p:spPr>
      </p:pic>
    </p:spTree>
    <p:extLst>
      <p:ext uri="{BB962C8B-B14F-4D97-AF65-F5344CB8AC3E}">
        <p14:creationId xmlns:p14="http://schemas.microsoft.com/office/powerpoint/2010/main" val="6521826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contenido"/>
          <p:cNvSpPr>
            <a:spLocks noGrp="1"/>
          </p:cNvSpPr>
          <p:nvPr>
            <p:ph idx="1"/>
          </p:nvPr>
        </p:nvSpPr>
        <p:spPr>
          <a:xfrm>
            <a:off x="683568" y="1844824"/>
            <a:ext cx="7848872" cy="3462338"/>
          </a:xfrm>
        </p:spPr>
        <p:txBody>
          <a:bodyPr lIns="91435" tIns="45718" rIns="91435" bIns="45718">
            <a:normAutofit/>
          </a:bodyPr>
          <a:lstStyle/>
          <a:p>
            <a:pPr algn="ctr" eaLnBrk="1" hangingPunct="1">
              <a:buFontTx/>
              <a:buNone/>
            </a:pPr>
            <a:r>
              <a:rPr lang="es-MX" sz="4400" b="1" dirty="0" smtClean="0">
                <a:solidFill>
                  <a:srgbClr val="002060"/>
                </a:solidFill>
                <a:ea typeface="Calibri" pitchFamily="34" charset="0"/>
                <a:cs typeface="Calibri" pitchFamily="34" charset="0"/>
              </a:rPr>
              <a:t>Resultados</a:t>
            </a:r>
            <a:endParaRPr lang="es-CO" sz="4400" b="1" dirty="0" smtClean="0">
              <a:solidFill>
                <a:srgbClr val="002060"/>
              </a:solidFill>
              <a:ea typeface="Calibri" pitchFamily="34" charset="0"/>
              <a:cs typeface="Calibri" pitchFamily="34" charset="0"/>
            </a:endParaRPr>
          </a:p>
          <a:p>
            <a:pPr algn="ctr" eaLnBrk="1" hangingPunct="1">
              <a:buFontTx/>
              <a:buNone/>
            </a:pPr>
            <a:endParaRPr lang="es-CO" sz="4400" b="1" dirty="0" smtClean="0">
              <a:solidFill>
                <a:srgbClr val="002060"/>
              </a:solidFill>
              <a:ea typeface="Calibri" pitchFamily="34" charset="0"/>
              <a:cs typeface="Calibri" pitchFamily="34" charset="0"/>
            </a:endParaRPr>
          </a:p>
          <a:p>
            <a:pPr algn="ctr" eaLnBrk="1" hangingPunct="1">
              <a:buFontTx/>
              <a:buNone/>
            </a:pPr>
            <a:r>
              <a:rPr lang="es-CO" sz="4400" b="1" dirty="0" smtClean="0">
                <a:solidFill>
                  <a:srgbClr val="002060"/>
                </a:solidFill>
                <a:ea typeface="Calibri" pitchFamily="34" charset="0"/>
                <a:cs typeface="Calibri" pitchFamily="34" charset="0"/>
              </a:rPr>
              <a:t>Ámbito: pluralidad, identidad y valoración de las diferencias</a:t>
            </a:r>
            <a:endParaRPr lang="es-ES" sz="4400" dirty="0" smtClean="0">
              <a:solidFill>
                <a:srgbClr val="002060"/>
              </a:solidFill>
              <a:ea typeface="Calibri" pitchFamily="34" charset="0"/>
              <a:cs typeface="Calibri" pitchFamily="34" charset="0"/>
            </a:endParaRPr>
          </a:p>
        </p:txBody>
      </p:sp>
    </p:spTree>
    <p:extLst>
      <p:ext uri="{BB962C8B-B14F-4D97-AF65-F5344CB8AC3E}">
        <p14:creationId xmlns:p14="http://schemas.microsoft.com/office/powerpoint/2010/main" val="25498733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844824"/>
            <a:ext cx="7776864" cy="3539430"/>
          </a:xfrm>
          <a:prstGeom prst="rect">
            <a:avLst/>
          </a:prstGeom>
        </p:spPr>
        <p:txBody>
          <a:bodyPr wrap="square">
            <a:spAutoFit/>
          </a:bodyPr>
          <a:lstStyle/>
          <a:p>
            <a:r>
              <a:rPr lang="es-CO" sz="3200" dirty="0" smtClean="0">
                <a:solidFill>
                  <a:prstClr val="black"/>
                </a:solidFill>
              </a:rPr>
              <a:t>Los </a:t>
            </a:r>
            <a:r>
              <a:rPr lang="es-CO" sz="3200" dirty="0">
                <a:solidFill>
                  <a:prstClr val="black"/>
                </a:solidFill>
              </a:rPr>
              <a:t>estudiantes tienen actitudes favorables hacia la inclusión y la </a:t>
            </a:r>
            <a:r>
              <a:rPr lang="es-CO" sz="3200" dirty="0" smtClean="0">
                <a:solidFill>
                  <a:prstClr val="black"/>
                </a:solidFill>
              </a:rPr>
              <a:t>diversidad, </a:t>
            </a:r>
            <a:r>
              <a:rPr lang="es-CO" sz="3200" dirty="0">
                <a:solidFill>
                  <a:prstClr val="black"/>
                </a:solidFill>
              </a:rPr>
              <a:t>pero no </a:t>
            </a:r>
            <a:r>
              <a:rPr lang="es-CO" sz="3200" dirty="0" smtClean="0">
                <a:solidFill>
                  <a:prstClr val="black"/>
                </a:solidFill>
              </a:rPr>
              <a:t>tienen las </a:t>
            </a:r>
            <a:r>
              <a:rPr lang="es-CO" sz="3200" dirty="0">
                <a:solidFill>
                  <a:prstClr val="black"/>
                </a:solidFill>
              </a:rPr>
              <a:t>herramientas o </a:t>
            </a:r>
            <a:r>
              <a:rPr lang="es-CO" sz="3200" dirty="0" smtClean="0">
                <a:solidFill>
                  <a:prstClr val="black"/>
                </a:solidFill>
              </a:rPr>
              <a:t>conocimientos </a:t>
            </a:r>
            <a:r>
              <a:rPr lang="es-CO" sz="3200" dirty="0">
                <a:solidFill>
                  <a:prstClr val="black"/>
                </a:solidFill>
              </a:rPr>
              <a:t>para cuestionar sus creencias, romper con los estereotipos de género, procedencia, raza y orientación </a:t>
            </a:r>
            <a:r>
              <a:rPr lang="es-CO" sz="3200" dirty="0" smtClean="0">
                <a:solidFill>
                  <a:prstClr val="black"/>
                </a:solidFill>
              </a:rPr>
              <a:t>sexual, </a:t>
            </a:r>
            <a:r>
              <a:rPr lang="es-CO" sz="3200" dirty="0">
                <a:solidFill>
                  <a:prstClr val="black"/>
                </a:solidFill>
              </a:rPr>
              <a:t>y actuar en coherencia con estos. </a:t>
            </a:r>
          </a:p>
        </p:txBody>
      </p:sp>
    </p:spTree>
    <p:extLst>
      <p:ext uri="{BB962C8B-B14F-4D97-AF65-F5344CB8AC3E}">
        <p14:creationId xmlns:p14="http://schemas.microsoft.com/office/powerpoint/2010/main" val="16033544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908720"/>
            <a:ext cx="3008313" cy="864096"/>
          </a:xfrm>
        </p:spPr>
        <p:txBody>
          <a:bodyPr anchor="t"/>
          <a:lstStyle/>
          <a:p>
            <a:pPr algn="ctr"/>
            <a:r>
              <a:rPr lang="es-CO" sz="1800" dirty="0" smtClean="0"/>
              <a:t>Percepción sobre la discriminación en el colegio, 5° grado</a:t>
            </a:r>
            <a:endParaRPr lang="es-CO" sz="1800" dirty="0"/>
          </a:p>
        </p:txBody>
      </p:sp>
      <p:sp>
        <p:nvSpPr>
          <p:cNvPr id="4" name="3 Marcador de texto"/>
          <p:cNvSpPr>
            <a:spLocks noGrp="1"/>
          </p:cNvSpPr>
          <p:nvPr>
            <p:ph type="body" sz="half" idx="2"/>
          </p:nvPr>
        </p:nvSpPr>
        <p:spPr>
          <a:xfrm>
            <a:off x="457200" y="1844824"/>
            <a:ext cx="3210440" cy="4571319"/>
          </a:xfrm>
        </p:spPr>
        <p:txBody>
          <a:bodyPr>
            <a:noAutofit/>
          </a:bodyPr>
          <a:lstStyle/>
          <a:p>
            <a:r>
              <a:rPr lang="es-CO" sz="1500" dirty="0" smtClean="0"/>
              <a:t>Da cuenta de la exposición de los estudiante a ambientes donde se discriminan a otras personas por tener condiciones o identidades diferentes.</a:t>
            </a:r>
          </a:p>
          <a:p>
            <a:endParaRPr lang="es-CO" sz="800" dirty="0" smtClean="0"/>
          </a:p>
          <a:p>
            <a:r>
              <a:rPr lang="es-CO" sz="1500" dirty="0" smtClean="0"/>
              <a:t>Se construyó a partir de preguntar la frecuencia con la que los estudiantes observan a sus compañeros  discriminar a otros; por ejemplo:</a:t>
            </a:r>
          </a:p>
          <a:p>
            <a:endParaRPr lang="es-CO" sz="800" dirty="0" smtClean="0"/>
          </a:p>
          <a:p>
            <a:pPr marL="342900" indent="-285750">
              <a:lnSpc>
                <a:spcPct val="90000"/>
              </a:lnSpc>
              <a:spcBef>
                <a:spcPts val="600"/>
              </a:spcBef>
              <a:buFont typeface="Wingdings" panose="05000000000000000000" pitchFamily="2" charset="2"/>
              <a:buChar char="§"/>
              <a:defRPr/>
            </a:pPr>
            <a:r>
              <a:rPr lang="es-CO" dirty="0" smtClean="0"/>
              <a:t>“¿Cuántos de tus compañeros rechazan a otras personas por su aspecto físico (por ejemplo, por llevar gafas, por ser muy delgado, etc.)?” </a:t>
            </a:r>
          </a:p>
          <a:p>
            <a:pPr marL="342900" indent="-285750">
              <a:lnSpc>
                <a:spcPct val="90000"/>
              </a:lnSpc>
              <a:spcBef>
                <a:spcPts val="600"/>
              </a:spcBef>
              <a:buFont typeface="Wingdings" panose="05000000000000000000" pitchFamily="2" charset="2"/>
              <a:buChar char="§"/>
              <a:defRPr/>
            </a:pPr>
            <a:r>
              <a:rPr lang="es-CO" dirty="0" smtClean="0"/>
              <a:t>“¿Cuántos de tus compañeros rechazan a otras personas por su color de piel?” </a:t>
            </a:r>
          </a:p>
          <a:p>
            <a:pPr marL="342900" indent="-285750">
              <a:lnSpc>
                <a:spcPct val="90000"/>
              </a:lnSpc>
              <a:spcBef>
                <a:spcPts val="600"/>
              </a:spcBef>
              <a:buFont typeface="Wingdings" panose="05000000000000000000" pitchFamily="2" charset="2"/>
              <a:buChar char="§"/>
              <a:defRPr/>
            </a:pPr>
            <a:r>
              <a:rPr lang="es-CO" dirty="0" smtClean="0"/>
              <a:t>“¿Cuántos de tus compañeros rechazan a otras personas por parecer poco inteligentes?”</a:t>
            </a:r>
            <a:r>
              <a:rPr lang="es-CO" sz="1500" dirty="0" smtClean="0"/>
              <a:t> </a:t>
            </a:r>
            <a:endParaRPr lang="es-CO" sz="1500" dirty="0"/>
          </a:p>
        </p:txBody>
      </p:sp>
      <p:sp>
        <p:nvSpPr>
          <p:cNvPr id="13" name="12 Rectángulo"/>
          <p:cNvSpPr/>
          <p:nvPr/>
        </p:nvSpPr>
        <p:spPr>
          <a:xfrm>
            <a:off x="310896" y="914400"/>
            <a:ext cx="3356744" cy="575496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4" name="Rectangle 4"/>
          <p:cNvSpPr>
            <a:spLocks noChangeArrowheads="1"/>
          </p:cNvSpPr>
          <p:nvPr/>
        </p:nvSpPr>
        <p:spPr bwMode="auto">
          <a:xfrm>
            <a:off x="3876676" y="4895001"/>
            <a:ext cx="4926012"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sz="2200" dirty="0" smtClean="0">
                <a:solidFill>
                  <a:prstClr val="black"/>
                </a:solidFill>
                <a:ea typeface="Calibri" pitchFamily="34" charset="0"/>
                <a:cs typeface="Calibri" pitchFamily="34" charset="0"/>
              </a:rPr>
              <a:t>En el </a:t>
            </a:r>
            <a:r>
              <a:rPr lang="es-ES" sz="2200" b="1" dirty="0" smtClean="0">
                <a:solidFill>
                  <a:prstClr val="black"/>
                </a:solidFill>
                <a:ea typeface="Calibri" pitchFamily="34" charset="0"/>
                <a:cs typeface="Calibri" pitchFamily="34" charset="0"/>
              </a:rPr>
              <a:t>nivel bajo </a:t>
            </a:r>
            <a:r>
              <a:rPr lang="es-ES" sz="2200" dirty="0" smtClean="0">
                <a:solidFill>
                  <a:prstClr val="black"/>
                </a:solidFill>
                <a:ea typeface="Calibri" pitchFamily="34" charset="0"/>
                <a:cs typeface="Calibri" pitchFamily="34" charset="0"/>
              </a:rPr>
              <a:t>se ubican los estudiantes que afirman </a:t>
            </a:r>
            <a:r>
              <a:rPr lang="es-MX" sz="2200" dirty="0" smtClean="0">
                <a:solidFill>
                  <a:prstClr val="black"/>
                </a:solidFill>
                <a:ea typeface="Calibri" pitchFamily="34" charset="0"/>
                <a:cs typeface="Calibri" pitchFamily="34" charset="0"/>
              </a:rPr>
              <a:t>que sus compañeros discriminan a otros.</a:t>
            </a:r>
            <a:endParaRPr lang="es-ES" sz="2200" dirty="0" smtClean="0">
              <a:solidFill>
                <a:prstClr val="black"/>
              </a:solidFill>
              <a:latin typeface="Arial" pitchFamily="34" charset="0"/>
              <a:cs typeface="Arial" pitchFamily="34" charset="0"/>
            </a:endParaRPr>
          </a:p>
        </p:txBody>
      </p:sp>
      <p:sp>
        <p:nvSpPr>
          <p:cNvPr id="15" name="14 Rectángulo"/>
          <p:cNvSpPr/>
          <p:nvPr/>
        </p:nvSpPr>
        <p:spPr>
          <a:xfrm>
            <a:off x="3741738" y="4475214"/>
            <a:ext cx="5269986" cy="253916"/>
          </a:xfrm>
          <a:prstGeom prst="rect">
            <a:avLst/>
          </a:prstGeom>
        </p:spPr>
        <p:txBody>
          <a:bodyPr wrap="square">
            <a:spAutoFit/>
          </a:bodyPr>
          <a:lstStyle/>
          <a:p>
            <a:pPr marL="85725" indent="-28575">
              <a:spcBef>
                <a:spcPts val="1800"/>
              </a:spcBef>
              <a:defRPr/>
            </a:pPr>
            <a:r>
              <a:rPr lang="es-MX" sz="1050" b="1" dirty="0" smtClean="0">
                <a:solidFill>
                  <a:prstClr val="black"/>
                </a:solidFill>
              </a:rPr>
              <a:t>* Se presentan diferencias significativas en todos los grupos de comparación.</a:t>
            </a:r>
            <a:endParaRPr lang="es-CO" sz="1050" b="1" dirty="0" smtClean="0">
              <a:solidFill>
                <a:prstClr val="black"/>
              </a:solidFill>
            </a:endParaRPr>
          </a:p>
        </p:txBody>
      </p:sp>
      <p:pic>
        <p:nvPicPr>
          <p:cNvPr id="3" name="Imagen 2"/>
          <p:cNvPicPr>
            <a:picLocks noChangeAspect="1"/>
          </p:cNvPicPr>
          <p:nvPr/>
        </p:nvPicPr>
        <p:blipFill>
          <a:blip r:embed="rId2" cstate="print"/>
          <a:stretch>
            <a:fillRect/>
          </a:stretch>
        </p:blipFill>
        <p:spPr>
          <a:xfrm>
            <a:off x="3813944" y="937623"/>
            <a:ext cx="5078536" cy="3399922"/>
          </a:xfrm>
          <a:prstGeom prst="rect">
            <a:avLst/>
          </a:prstGeom>
        </p:spPr>
      </p:pic>
    </p:spTree>
    <p:extLst>
      <p:ext uri="{BB962C8B-B14F-4D97-AF65-F5344CB8AC3E}">
        <p14:creationId xmlns:p14="http://schemas.microsoft.com/office/powerpoint/2010/main" val="115370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UEVA PLANTILLA ICF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2764</TotalTime>
  <Words>7294</Words>
  <Application>Microsoft Office PowerPoint</Application>
  <PresentationFormat>Presentación en pantalla (4:3)</PresentationFormat>
  <Paragraphs>877</Paragraphs>
  <Slides>103</Slides>
  <Notes>5</Notes>
  <HiddenSlides>4</HiddenSlides>
  <MMClips>0</MMClips>
  <ScaleCrop>false</ScaleCrop>
  <HeadingPairs>
    <vt:vector size="4" baseType="variant">
      <vt:variant>
        <vt:lpstr>Tema</vt:lpstr>
      </vt:variant>
      <vt:variant>
        <vt:i4>4</vt:i4>
      </vt:variant>
      <vt:variant>
        <vt:lpstr>Títulos de diapositiva</vt:lpstr>
      </vt:variant>
      <vt:variant>
        <vt:i4>103</vt:i4>
      </vt:variant>
    </vt:vector>
  </HeadingPairs>
  <TitlesOfParts>
    <vt:vector size="107" baseType="lpstr">
      <vt:lpstr>Diseño personalizado</vt:lpstr>
      <vt:lpstr>1_Diseño personalizado</vt:lpstr>
      <vt:lpstr>3_Diseño personalizado</vt:lpstr>
      <vt:lpstr>NUEVA PLANTILLA ICFES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DIAGNÓSTICO A PARTIR DE LA ENCUESTA NACIONAL DE DESERCIÓN</vt:lpstr>
      <vt:lpstr>Presentación de PowerPoint</vt:lpstr>
      <vt:lpstr>Presentación de PowerPoint</vt:lpstr>
      <vt:lpstr>Presentación de PowerPoint</vt:lpstr>
      <vt:lpstr>Presentación de PowerPoint</vt:lpstr>
      <vt:lpstr>Presentación de PowerPoint</vt:lpstr>
      <vt:lpstr>ESTRATEGIAS COLOMBIA </vt:lpstr>
      <vt:lpstr>Presentación de PowerPoint</vt:lpstr>
      <vt:lpstr>Presentación de PowerPoint</vt:lpstr>
      <vt:lpstr>Presentación de PowerPoint</vt:lpstr>
      <vt:lpstr>Decreto 1965 de 2013 Reglamenta la Ley 1620 de 2013.  </vt:lpstr>
      <vt:lpstr>Estructura del  Sistema Nacional de Convivencia Escolar:</vt:lpstr>
      <vt:lpstr>Presentación de PowerPoint</vt:lpstr>
      <vt:lpstr>Presentación de PowerPoint</vt:lpstr>
      <vt:lpstr>Presentación de PowerPoint</vt:lpstr>
      <vt:lpstr>Presentación de PowerPoint</vt:lpstr>
      <vt:lpstr>Ruta de Atención Integral para la Convivencia Escolar </vt:lpstr>
      <vt:lpstr>Video La Olla de Lorenzo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se evalúa</vt:lpstr>
      <vt:lpstr>Presentación de PowerPoint</vt:lpstr>
      <vt:lpstr>Presentación de PowerPoint</vt:lpstr>
      <vt:lpstr>Presentación de PowerPoint</vt:lpstr>
      <vt:lpstr>Presentación de PowerPoint</vt:lpstr>
      <vt:lpstr>Presentación de PowerPoint</vt:lpstr>
      <vt:lpstr>Competencias incluidas en la prueba de Acciones y Actitudes Ciudadanas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Empatía frente al maltrato, 5° grado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Actitudes hacia las amenazas sobre la democracia, 9° grado</vt:lpstr>
      <vt:lpstr>Presentación de PowerPoint</vt:lpstr>
      <vt:lpstr>Presentación de PowerPoint</vt:lpstr>
      <vt:lpstr>Actitudes hacia el incumplimiento de la ley, 9° grado</vt:lpstr>
      <vt:lpstr>Presentación de PowerPoint</vt:lpstr>
      <vt:lpstr>Actitudes hacia la corrupción, 9° grado</vt:lpstr>
      <vt:lpstr>Presentación de PowerPoint</vt:lpstr>
      <vt:lpstr>Presentación de PowerPoint</vt:lpstr>
      <vt:lpstr>Percepción sobre la discriminación en el colegio, 5° grado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Link</dc:creator>
  <cp:lastModifiedBy>Mileyda Medina López</cp:lastModifiedBy>
  <cp:revision>192</cp:revision>
  <dcterms:created xsi:type="dcterms:W3CDTF">2014-01-21T16:26:26Z</dcterms:created>
  <dcterms:modified xsi:type="dcterms:W3CDTF">2014-03-10T02:38:29Z</dcterms:modified>
</cp:coreProperties>
</file>